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0" r:id="rId5"/>
  </p:sldMasterIdLst>
  <p:notesMasterIdLst>
    <p:notesMasterId r:id="rId60"/>
  </p:notesMasterIdLst>
  <p:sldIdLst>
    <p:sldId id="264" r:id="rId6"/>
    <p:sldId id="272" r:id="rId7"/>
    <p:sldId id="320" r:id="rId8"/>
    <p:sldId id="290" r:id="rId9"/>
    <p:sldId id="359" r:id="rId10"/>
    <p:sldId id="360" r:id="rId11"/>
    <p:sldId id="260" r:id="rId12"/>
    <p:sldId id="316" r:id="rId13"/>
    <p:sldId id="259" r:id="rId14"/>
    <p:sldId id="312" r:id="rId15"/>
    <p:sldId id="296" r:id="rId16"/>
    <p:sldId id="328" r:id="rId17"/>
    <p:sldId id="310" r:id="rId18"/>
    <p:sldId id="303" r:id="rId19"/>
    <p:sldId id="295" r:id="rId20"/>
    <p:sldId id="302" r:id="rId21"/>
    <p:sldId id="361" r:id="rId22"/>
    <p:sldId id="351" r:id="rId23"/>
    <p:sldId id="327" r:id="rId24"/>
    <p:sldId id="352" r:id="rId25"/>
    <p:sldId id="332" r:id="rId26"/>
    <p:sldId id="335" r:id="rId27"/>
    <p:sldId id="333" r:id="rId28"/>
    <p:sldId id="363" r:id="rId29"/>
    <p:sldId id="299" r:id="rId30"/>
    <p:sldId id="298" r:id="rId31"/>
    <p:sldId id="326" r:id="rId32"/>
    <p:sldId id="325" r:id="rId33"/>
    <p:sldId id="330" r:id="rId34"/>
    <p:sldId id="309" r:id="rId35"/>
    <p:sldId id="292" r:id="rId36"/>
    <p:sldId id="353" r:id="rId37"/>
    <p:sldId id="258" r:id="rId38"/>
    <p:sldId id="329" r:id="rId39"/>
    <p:sldId id="356" r:id="rId40"/>
    <p:sldId id="339" r:id="rId41"/>
    <p:sldId id="340" r:id="rId42"/>
    <p:sldId id="344" r:id="rId43"/>
    <p:sldId id="349" r:id="rId44"/>
    <p:sldId id="346" r:id="rId45"/>
    <p:sldId id="348" r:id="rId46"/>
    <p:sldId id="355" r:id="rId47"/>
    <p:sldId id="350" r:id="rId48"/>
    <p:sldId id="286" r:id="rId49"/>
    <p:sldId id="341" r:id="rId50"/>
    <p:sldId id="285" r:id="rId51"/>
    <p:sldId id="313" r:id="rId52"/>
    <p:sldId id="357" r:id="rId53"/>
    <p:sldId id="314" r:id="rId54"/>
    <p:sldId id="358" r:id="rId55"/>
    <p:sldId id="315" r:id="rId56"/>
    <p:sldId id="288" r:id="rId57"/>
    <p:sldId id="324" r:id="rId58"/>
    <p:sldId id="289"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84" userDrawn="1">
          <p15:clr>
            <a:srgbClr val="A4A3A4"/>
          </p15:clr>
        </p15:guide>
        <p15:guide id="2" pos="36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E5ED31F-F6F6-D996-DB1B-5446E01625B5}" name="Teal, Slayter" initials="TS" userId="S::slayter.teal@okstate.edu::4b9dfe8a-9bbe-40cc-9ecf-56a5d844cf5b" providerId="AD"/>
  <p188:author id="{E0E5043A-6E44-E92A-3221-D90DAA28C4F5}" name="Law, Jackson" initials="LJ" userId="S::jalaw@okstate.edu::0b06ee70-b1ea-405c-9efa-643df45b049e"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B6400"/>
    <a:srgbClr val="FA6400"/>
    <a:srgbClr val="6366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D57460-CB99-42B7-ABE7-26C22B2ECEF4}" v="11" dt="2022-02-24T17:23:14.459"/>
    <p1510:client id="{01927F73-0B87-4D35-B1B4-7E0ABF2F594C}" v="28" dt="2022-02-24T23:40:26.409"/>
    <p1510:client id="{044C08CE-E9CC-43F1-A414-A287C3815F27}" v="39" dt="2022-02-24T20:39:28.515"/>
    <p1510:client id="{15BF12AC-67B6-4F0C-8847-71C0825D5078}" v="88" dt="2022-02-25T00:36:18.744"/>
    <p1510:client id="{26C677FF-2002-FF48-8AB4-A8AED9D76608}" v="6" dt="2022-02-24T15:26:43.218"/>
    <p1510:client id="{2CFB0E88-494B-2A25-E23D-5EB0435F3778}" v="72" dt="2022-02-24T22:10:51.805"/>
    <p1510:client id="{3D6301BA-F571-4431-94C8-86EC947A378B}" v="294" vWet="298" dt="2022-02-24T20:58:56.445"/>
    <p1510:client id="{54384788-5CED-4312-9A0B-E482D62A551B}" v="114" dt="2022-02-24T23:13:31.133"/>
    <p1510:client id="{5ACF8CE8-BB64-40C1-816E-2A4D9EBEDC55}" v="206" dt="2022-02-24T18:42:14.324"/>
    <p1510:client id="{632251D6-5A82-4CAD-B008-47A62281BA71}" v="1" dt="2022-02-24T19:22:49.213"/>
    <p1510:client id="{66B8368A-61A9-45CD-83EF-DFFF33E22A64}" v="342" dt="2022-02-24T22:03:14.140"/>
    <p1510:client id="{69F69297-D0CE-9FDF-6959-E15C01627AC5}" v="493" dt="2022-02-24T16:46:51.479"/>
    <p1510:client id="{82D4D5B5-F54F-40E2-87DF-0D19C0E93682}" v="12" dt="2022-02-25T00:44:44.856"/>
    <p1510:client id="{8A405C4D-BEDF-45E6-9E6D-8C69087D1044}" v="89" dt="2022-02-24T21:23:46.118"/>
    <p1510:client id="{90ACD189-D4E4-4F11-ADDC-0B7413A4B2AA}" v="155" dt="2022-02-24T19:36:16.128"/>
    <p1510:client id="{92E73D00-9CBD-4CA5-AB5F-A956D2814785}" v="12" dt="2022-02-24T16:26:45.268"/>
    <p1510:client id="{B03821F3-DD3A-424D-B3F4-C854FE0B9379}" v="161" vWet="165" dt="2022-02-25T00:45:26.937"/>
    <p1510:client id="{B2427EFC-D5B8-49E7-BC3C-7B5CC35B1795}" v="7" dt="2022-02-24T19:24:17.650"/>
    <p1510:client id="{B80E7FD3-71BE-4F0E-A2F7-CC79ED6F9C4C}" v="25" dt="2022-02-24T21:33:32.351"/>
    <p1510:client id="{D5A86088-C6D5-4F2B-A61E-5AAE0DD65E57}" v="1693" dt="2022-02-25T01:29:19.532"/>
    <p1510:client id="{D9140D86-4F0C-4424-BB2A-003E0E4FE26D}" v="3262" dt="2022-02-25T01:26:53.437"/>
    <p1510:client id="{E287837E-020C-4085-A23B-730D6AB8A0E8}" v="1" dt="2022-02-24T19:21:45.169"/>
    <p1510:client id="{E42DF544-8749-1690-63B6-5E5CB868D3ED}" v="544" dt="2022-02-24T18:36:44.013"/>
    <p1510:client id="{E6A241E5-2801-413D-8A3B-E7A300920445}" v="17" dt="2022-02-24T23:34:51.387"/>
    <p1510:client id="{E81A4FDF-5B1F-7043-AA8D-CD40554A2035}" v="133" dt="2022-02-24T23:00:02.756"/>
    <p1510:client id="{F30B557D-18C9-47DC-9AE3-C091DCBC00A5}" v="34" dt="2022-02-24T22:01:35.6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312" autoAdjust="0"/>
  </p:normalViewPr>
  <p:slideViewPr>
    <p:cSldViewPr snapToGrid="0">
      <p:cViewPr varScale="1">
        <p:scale>
          <a:sx n="74" d="100"/>
          <a:sy n="74" d="100"/>
        </p:scale>
        <p:origin x="1956" y="72"/>
      </p:cViewPr>
      <p:guideLst>
        <p:guide orient="horz" pos="3384"/>
        <p:guide pos="3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microsoft.com/office/2018/10/relationships/authors" Target="author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notesMaster" Target="notesMasters/notesMaster1.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pson, Michael" userId="S::michael.s.thompson@okstate.edu::0e35c412-4424-4f6a-b2b6-5fdb4135bc5f" providerId="AD" clId="Web-{044C08CE-E9CC-43F1-A414-A287C3815F27}"/>
    <pc:docChg chg="modSld">
      <pc:chgData name="Thompson, Michael" userId="S::michael.s.thompson@okstate.edu::0e35c412-4424-4f6a-b2b6-5fdb4135bc5f" providerId="AD" clId="Web-{044C08CE-E9CC-43F1-A414-A287C3815F27}" dt="2022-02-24T20:39:56.125" v="39" actId="20577"/>
      <pc:docMkLst>
        <pc:docMk/>
      </pc:docMkLst>
      <pc:sldChg chg="modSp">
        <pc:chgData name="Thompson, Michael" userId="S::michael.s.thompson@okstate.edu::0e35c412-4424-4f6a-b2b6-5fdb4135bc5f" providerId="AD" clId="Web-{044C08CE-E9CC-43F1-A414-A287C3815F27}" dt="2022-02-24T20:39:24.531" v="37" actId="20577"/>
        <pc:sldMkLst>
          <pc:docMk/>
          <pc:sldMk cId="1663129815" sldId="258"/>
        </pc:sldMkLst>
        <pc:spChg chg="mod">
          <ac:chgData name="Thompson, Michael" userId="S::michael.s.thompson@okstate.edu::0e35c412-4424-4f6a-b2b6-5fdb4135bc5f" providerId="AD" clId="Web-{044C08CE-E9CC-43F1-A414-A287C3815F27}" dt="2022-02-24T20:39:24.531" v="37" actId="20577"/>
          <ac:spMkLst>
            <pc:docMk/>
            <pc:sldMk cId="1663129815" sldId="258"/>
            <ac:spMk id="11" creationId="{DD074894-0E99-894A-9B1A-0D7C79F5F6D7}"/>
          </ac:spMkLst>
        </pc:spChg>
      </pc:sldChg>
      <pc:sldChg chg="modSp">
        <pc:chgData name="Thompson, Michael" userId="S::michael.s.thompson@okstate.edu::0e35c412-4424-4f6a-b2b6-5fdb4135bc5f" providerId="AD" clId="Web-{044C08CE-E9CC-43F1-A414-A287C3815F27}" dt="2022-02-24T20:39:56.125" v="39" actId="20577"/>
        <pc:sldMkLst>
          <pc:docMk/>
          <pc:sldMk cId="2206196625" sldId="353"/>
        </pc:sldMkLst>
        <pc:graphicFrameChg chg="modGraphic">
          <ac:chgData name="Thompson, Michael" userId="S::michael.s.thompson@okstate.edu::0e35c412-4424-4f6a-b2b6-5fdb4135bc5f" providerId="AD" clId="Web-{044C08CE-E9CC-43F1-A414-A287C3815F27}" dt="2022-02-24T20:39:56.125" v="39" actId="20577"/>
          <ac:graphicFrameMkLst>
            <pc:docMk/>
            <pc:sldMk cId="2206196625" sldId="353"/>
            <ac:graphicFrameMk id="53" creationId="{EDF9BE5E-23EC-426F-A5BC-B3E7D323466E}"/>
          </ac:graphicFrameMkLst>
        </pc:graphicFrameChg>
      </pc:sldChg>
    </pc:docChg>
  </pc:docChgLst>
  <pc:docChgLst>
    <pc:chgData name="Thompson, Michael" userId="S::michael.s.thompson@okstate.edu::0e35c412-4424-4f6a-b2b6-5fdb4135bc5f" providerId="AD" clId="Web-{E6A241E5-2801-413D-8A3B-E7A300920445}"/>
    <pc:docChg chg="modSld">
      <pc:chgData name="Thompson, Michael" userId="S::michael.s.thompson@okstate.edu::0e35c412-4424-4f6a-b2b6-5fdb4135bc5f" providerId="AD" clId="Web-{E6A241E5-2801-413D-8A3B-E7A300920445}" dt="2022-02-24T23:34:51.387" v="16" actId="20577"/>
      <pc:docMkLst>
        <pc:docMk/>
      </pc:docMkLst>
      <pc:sldChg chg="modSp">
        <pc:chgData name="Thompson, Michael" userId="S::michael.s.thompson@okstate.edu::0e35c412-4424-4f6a-b2b6-5fdb4135bc5f" providerId="AD" clId="Web-{E6A241E5-2801-413D-8A3B-E7A300920445}" dt="2022-02-24T23:34:51.387" v="16" actId="20577"/>
        <pc:sldMkLst>
          <pc:docMk/>
          <pc:sldMk cId="436658793" sldId="324"/>
        </pc:sldMkLst>
        <pc:spChg chg="mod">
          <ac:chgData name="Thompson, Michael" userId="S::michael.s.thompson@okstate.edu::0e35c412-4424-4f6a-b2b6-5fdb4135bc5f" providerId="AD" clId="Web-{E6A241E5-2801-413D-8A3B-E7A300920445}" dt="2022-02-24T23:34:51.387" v="16" actId="20577"/>
          <ac:spMkLst>
            <pc:docMk/>
            <pc:sldMk cId="436658793" sldId="324"/>
            <ac:spMk id="12" creationId="{B0E297CD-5450-7441-A033-60CDC02876B0}"/>
          </ac:spMkLst>
        </pc:spChg>
      </pc:sldChg>
    </pc:docChg>
  </pc:docChgLst>
  <pc:docChgLst>
    <pc:chgData name="Law, Jackson" userId="S::jalaw@okstate.edu::0b06ee70-b1ea-405c-9efa-643df45b049e" providerId="AD" clId="Web-{012890E8-67C8-4B11-A676-37C4E006D895}"/>
    <pc:docChg chg="delSld modSld">
      <pc:chgData name="Law, Jackson" userId="S::jalaw@okstate.edu::0b06ee70-b1ea-405c-9efa-643df45b049e" providerId="AD" clId="Web-{012890E8-67C8-4B11-A676-37C4E006D895}" dt="2022-02-23T19:17:57.253" v="71"/>
      <pc:docMkLst>
        <pc:docMk/>
      </pc:docMkLst>
      <pc:sldChg chg="del">
        <pc:chgData name="Law, Jackson" userId="S::jalaw@okstate.edu::0b06ee70-b1ea-405c-9efa-643df45b049e" providerId="AD" clId="Web-{012890E8-67C8-4B11-A676-37C4E006D895}" dt="2022-02-23T19:08:35.805" v="0"/>
        <pc:sldMkLst>
          <pc:docMk/>
          <pc:sldMk cId="1231719524" sldId="301"/>
        </pc:sldMkLst>
      </pc:sldChg>
      <pc:sldChg chg="addSp delSp modSp">
        <pc:chgData name="Law, Jackson" userId="S::jalaw@okstate.edu::0b06ee70-b1ea-405c-9efa-643df45b049e" providerId="AD" clId="Web-{012890E8-67C8-4B11-A676-37C4E006D895}" dt="2022-02-23T19:17:57.253" v="71"/>
        <pc:sldMkLst>
          <pc:docMk/>
          <pc:sldMk cId="3132901905" sldId="303"/>
        </pc:sldMkLst>
        <pc:spChg chg="mod">
          <ac:chgData name="Law, Jackson" userId="S::jalaw@okstate.edu::0b06ee70-b1ea-405c-9efa-643df45b049e" providerId="AD" clId="Web-{012890E8-67C8-4B11-A676-37C4E006D895}" dt="2022-02-23T19:09:08.258" v="14" actId="20577"/>
          <ac:spMkLst>
            <pc:docMk/>
            <pc:sldMk cId="3132901905" sldId="303"/>
            <ac:spMk id="5" creationId="{44B7E921-4FB7-284B-9679-627B0D7126F5}"/>
          </ac:spMkLst>
        </pc:spChg>
        <pc:spChg chg="mod">
          <ac:chgData name="Law, Jackson" userId="S::jalaw@okstate.edu::0b06ee70-b1ea-405c-9efa-643df45b049e" providerId="AD" clId="Web-{012890E8-67C8-4B11-A676-37C4E006D895}" dt="2022-02-23T19:09:15.695" v="15" actId="20577"/>
          <ac:spMkLst>
            <pc:docMk/>
            <pc:sldMk cId="3132901905" sldId="303"/>
            <ac:spMk id="6" creationId="{A87927AC-8429-D242-9F31-193EE99C1A6C}"/>
          </ac:spMkLst>
        </pc:spChg>
        <pc:spChg chg="add mod">
          <ac:chgData name="Law, Jackson" userId="S::jalaw@okstate.edu::0b06ee70-b1ea-405c-9efa-643df45b049e" providerId="AD" clId="Web-{012890E8-67C8-4B11-A676-37C4E006D895}" dt="2022-02-23T19:14:41.864" v="51" actId="1076"/>
          <ac:spMkLst>
            <pc:docMk/>
            <pc:sldMk cId="3132901905" sldId="303"/>
            <ac:spMk id="7" creationId="{7932CC72-AE6A-42DF-871C-3E6EA72DBE97}"/>
          </ac:spMkLst>
        </pc:spChg>
        <pc:picChg chg="add mod">
          <ac:chgData name="Law, Jackson" userId="S::jalaw@okstate.edu::0b06ee70-b1ea-405c-9efa-643df45b049e" providerId="AD" clId="Web-{012890E8-67C8-4B11-A676-37C4E006D895}" dt="2022-02-23T19:15:04.145" v="54" actId="1076"/>
          <ac:picMkLst>
            <pc:docMk/>
            <pc:sldMk cId="3132901905" sldId="303"/>
            <ac:picMk id="2" creationId="{8A66A565-3AB6-4F12-A8E0-B23E833349B9}"/>
          </ac:picMkLst>
        </pc:picChg>
        <pc:picChg chg="del">
          <ac:chgData name="Law, Jackson" userId="S::jalaw@okstate.edu::0b06ee70-b1ea-405c-9efa-643df45b049e" providerId="AD" clId="Web-{012890E8-67C8-4B11-A676-37C4E006D895}" dt="2022-02-23T19:09:22.117" v="16"/>
          <ac:picMkLst>
            <pc:docMk/>
            <pc:sldMk cId="3132901905" sldId="303"/>
            <ac:picMk id="3" creationId="{5AEE552F-F39C-4B59-A50E-08D631F21C5C}"/>
          </ac:picMkLst>
        </pc:picChg>
        <pc:picChg chg="add mod ord">
          <ac:chgData name="Law, Jackson" userId="S::jalaw@okstate.edu::0b06ee70-b1ea-405c-9efa-643df45b049e" providerId="AD" clId="Web-{012890E8-67C8-4B11-A676-37C4E006D895}" dt="2022-02-23T19:17:57.253" v="71"/>
          <ac:picMkLst>
            <pc:docMk/>
            <pc:sldMk cId="3132901905" sldId="303"/>
            <ac:picMk id="4" creationId="{94A27F28-360D-4E4D-A606-B603F5D9BCF1}"/>
          </ac:picMkLst>
        </pc:picChg>
        <pc:cxnChg chg="add del mod">
          <ac:chgData name="Law, Jackson" userId="S::jalaw@okstate.edu::0b06ee70-b1ea-405c-9efa-643df45b049e" providerId="AD" clId="Web-{012890E8-67C8-4B11-A676-37C4E006D895}" dt="2022-02-23T19:16:53.988" v="66"/>
          <ac:cxnSpMkLst>
            <pc:docMk/>
            <pc:sldMk cId="3132901905" sldId="303"/>
            <ac:cxnSpMk id="8" creationId="{AC96BC6B-0068-4043-86FB-4E11D0412115}"/>
          </ac:cxnSpMkLst>
        </pc:cxnChg>
        <pc:cxnChg chg="add del mod">
          <ac:chgData name="Law, Jackson" userId="S::jalaw@okstate.edu::0b06ee70-b1ea-405c-9efa-643df45b049e" providerId="AD" clId="Web-{012890E8-67C8-4B11-A676-37C4E006D895}" dt="2022-02-23T19:17:37.706" v="69"/>
          <ac:cxnSpMkLst>
            <pc:docMk/>
            <pc:sldMk cId="3132901905" sldId="303"/>
            <ac:cxnSpMk id="9" creationId="{E690564B-52FD-4263-AD0E-2FE7A17263BB}"/>
          </ac:cxnSpMkLst>
        </pc:cxnChg>
      </pc:sldChg>
    </pc:docChg>
  </pc:docChgLst>
  <pc:docChgLst>
    <pc:chgData name="Thompson, Michael" userId="S::michael.s.thompson@okstate.edu::0e35c412-4424-4f6a-b2b6-5fdb4135bc5f" providerId="AD" clId="Web-{F23A5924-465D-43B5-93E9-4A1BB038771F}"/>
    <pc:docChg chg="modSld">
      <pc:chgData name="Thompson, Michael" userId="S::michael.s.thompson@okstate.edu::0e35c412-4424-4f6a-b2b6-5fdb4135bc5f" providerId="AD" clId="Web-{F23A5924-465D-43B5-93E9-4A1BB038771F}" dt="2022-02-23T23:03:28.934" v="1"/>
      <pc:docMkLst>
        <pc:docMk/>
      </pc:docMkLst>
      <pc:sldChg chg="addSp delSp">
        <pc:chgData name="Thompson, Michael" userId="S::michael.s.thompson@okstate.edu::0e35c412-4424-4f6a-b2b6-5fdb4135bc5f" providerId="AD" clId="Web-{F23A5924-465D-43B5-93E9-4A1BB038771F}" dt="2022-02-23T23:03:28.934" v="1"/>
        <pc:sldMkLst>
          <pc:docMk/>
          <pc:sldMk cId="241660869" sldId="327"/>
        </pc:sldMkLst>
        <pc:spChg chg="add del">
          <ac:chgData name="Thompson, Michael" userId="S::michael.s.thompson@okstate.edu::0e35c412-4424-4f6a-b2b6-5fdb4135bc5f" providerId="AD" clId="Web-{F23A5924-465D-43B5-93E9-4A1BB038771F}" dt="2022-02-23T23:03:28.934" v="1"/>
          <ac:spMkLst>
            <pc:docMk/>
            <pc:sldMk cId="241660869" sldId="327"/>
            <ac:spMk id="3" creationId="{BEF578CD-1298-49B7-B36C-CBE96322172D}"/>
          </ac:spMkLst>
        </pc:spChg>
      </pc:sldChg>
    </pc:docChg>
  </pc:docChgLst>
  <pc:docChgLst>
    <pc:chgData name="Teal, Slayter" userId="S::slayter.teal@okstate.edu::4b9dfe8a-9bbe-40cc-9ecf-56a5d844cf5b" providerId="AD" clId="Web-{2CFB0E88-494B-2A25-E23D-5EB0435F3778}"/>
    <pc:docChg chg="modSld sldOrd">
      <pc:chgData name="Teal, Slayter" userId="S::slayter.teal@okstate.edu::4b9dfe8a-9bbe-40cc-9ecf-56a5d844cf5b" providerId="AD" clId="Web-{2CFB0E88-494B-2A25-E23D-5EB0435F3778}" dt="2022-02-24T22:10:51.805" v="71"/>
      <pc:docMkLst>
        <pc:docMk/>
      </pc:docMkLst>
      <pc:sldChg chg="ord">
        <pc:chgData name="Teal, Slayter" userId="S::slayter.teal@okstate.edu::4b9dfe8a-9bbe-40cc-9ecf-56a5d844cf5b" providerId="AD" clId="Web-{2CFB0E88-494B-2A25-E23D-5EB0435F3778}" dt="2022-02-24T22:10:51.805" v="71"/>
        <pc:sldMkLst>
          <pc:docMk/>
          <pc:sldMk cId="3387398269" sldId="286"/>
        </pc:sldMkLst>
      </pc:sldChg>
      <pc:sldChg chg="modSp">
        <pc:chgData name="Teal, Slayter" userId="S::slayter.teal@okstate.edu::4b9dfe8a-9bbe-40cc-9ecf-56a5d844cf5b" providerId="AD" clId="Web-{2CFB0E88-494B-2A25-E23D-5EB0435F3778}" dt="2022-02-24T22:08:37.099" v="27" actId="1076"/>
        <pc:sldMkLst>
          <pc:docMk/>
          <pc:sldMk cId="4198301797" sldId="295"/>
        </pc:sldMkLst>
        <pc:spChg chg="mod">
          <ac:chgData name="Teal, Slayter" userId="S::slayter.teal@okstate.edu::4b9dfe8a-9bbe-40cc-9ecf-56a5d844cf5b" providerId="AD" clId="Web-{2CFB0E88-494B-2A25-E23D-5EB0435F3778}" dt="2022-02-24T22:08:37.099" v="27" actId="1076"/>
          <ac:spMkLst>
            <pc:docMk/>
            <pc:sldMk cId="4198301797" sldId="295"/>
            <ac:spMk id="6" creationId="{A87927AC-8429-D242-9F31-193EE99C1A6C}"/>
          </ac:spMkLst>
        </pc:spChg>
      </pc:sldChg>
      <pc:sldChg chg="modSp">
        <pc:chgData name="Teal, Slayter" userId="S::slayter.teal@okstate.edu::4b9dfe8a-9bbe-40cc-9ecf-56a5d844cf5b" providerId="AD" clId="Web-{2CFB0E88-494B-2A25-E23D-5EB0435F3778}" dt="2022-02-24T22:06:07.643" v="10" actId="20577"/>
        <pc:sldMkLst>
          <pc:docMk/>
          <pc:sldMk cId="3245310350" sldId="316"/>
        </pc:sldMkLst>
        <pc:spChg chg="mod">
          <ac:chgData name="Teal, Slayter" userId="S::slayter.teal@okstate.edu::4b9dfe8a-9bbe-40cc-9ecf-56a5d844cf5b" providerId="AD" clId="Web-{2CFB0E88-494B-2A25-E23D-5EB0435F3778}" dt="2022-02-24T22:06:07.643" v="10" actId="20577"/>
          <ac:spMkLst>
            <pc:docMk/>
            <pc:sldMk cId="3245310350" sldId="316"/>
            <ac:spMk id="6" creationId="{A87927AC-8429-D242-9F31-193EE99C1A6C}"/>
          </ac:spMkLst>
        </pc:spChg>
      </pc:sldChg>
      <pc:sldChg chg="modSp">
        <pc:chgData name="Teal, Slayter" userId="S::slayter.teal@okstate.edu::4b9dfe8a-9bbe-40cc-9ecf-56a5d844cf5b" providerId="AD" clId="Web-{2CFB0E88-494B-2A25-E23D-5EB0435F3778}" dt="2022-02-24T22:07:33.848" v="20" actId="20577"/>
        <pc:sldMkLst>
          <pc:docMk/>
          <pc:sldMk cId="385474957" sldId="328"/>
        </pc:sldMkLst>
        <pc:spChg chg="mod">
          <ac:chgData name="Teal, Slayter" userId="S::slayter.teal@okstate.edu::4b9dfe8a-9bbe-40cc-9ecf-56a5d844cf5b" providerId="AD" clId="Web-{2CFB0E88-494B-2A25-E23D-5EB0435F3778}" dt="2022-02-24T22:07:33.848" v="20" actId="20577"/>
          <ac:spMkLst>
            <pc:docMk/>
            <pc:sldMk cId="385474957" sldId="328"/>
            <ac:spMk id="5" creationId="{E50202BA-23FE-4200-8BE3-4C0C829BA023}"/>
          </ac:spMkLst>
        </pc:spChg>
      </pc:sldChg>
      <pc:sldChg chg="ord">
        <pc:chgData name="Teal, Slayter" userId="S::slayter.teal@okstate.edu::4b9dfe8a-9bbe-40cc-9ecf-56a5d844cf5b" providerId="AD" clId="Web-{2CFB0E88-494B-2A25-E23D-5EB0435F3778}" dt="2022-02-24T22:10:43.304" v="70"/>
        <pc:sldMkLst>
          <pc:docMk/>
          <pc:sldMk cId="1876468944" sldId="341"/>
        </pc:sldMkLst>
      </pc:sldChg>
      <pc:sldChg chg="modSp ord">
        <pc:chgData name="Teal, Slayter" userId="S::slayter.teal@okstate.edu::4b9dfe8a-9bbe-40cc-9ecf-56a5d844cf5b" providerId="AD" clId="Web-{2CFB0E88-494B-2A25-E23D-5EB0435F3778}" dt="2022-02-24T22:02:53.701" v="2"/>
        <pc:sldMkLst>
          <pc:docMk/>
          <pc:sldMk cId="2346508439" sldId="349"/>
        </pc:sldMkLst>
        <pc:spChg chg="mod">
          <ac:chgData name="Teal, Slayter" userId="S::slayter.teal@okstate.edu::4b9dfe8a-9bbe-40cc-9ecf-56a5d844cf5b" providerId="AD" clId="Web-{2CFB0E88-494B-2A25-E23D-5EB0435F3778}" dt="2022-02-24T21:50:53.078" v="1" actId="20577"/>
          <ac:spMkLst>
            <pc:docMk/>
            <pc:sldMk cId="2346508439" sldId="349"/>
            <ac:spMk id="4" creationId="{366A76B1-C658-4AED-A878-23B1C27AFE84}"/>
          </ac:spMkLst>
        </pc:spChg>
      </pc:sldChg>
      <pc:sldChg chg="modSp">
        <pc:chgData name="Teal, Slayter" userId="S::slayter.teal@okstate.edu::4b9dfe8a-9bbe-40cc-9ecf-56a5d844cf5b" providerId="AD" clId="Web-{2CFB0E88-494B-2A25-E23D-5EB0435F3778}" dt="2022-02-24T22:10:04.069" v="69" actId="20577"/>
        <pc:sldMkLst>
          <pc:docMk/>
          <pc:sldMk cId="3484872682" sldId="360"/>
        </pc:sldMkLst>
        <pc:spChg chg="mod">
          <ac:chgData name="Teal, Slayter" userId="S::slayter.teal@okstate.edu::4b9dfe8a-9bbe-40cc-9ecf-56a5d844cf5b" providerId="AD" clId="Web-{2CFB0E88-494B-2A25-E23D-5EB0435F3778}" dt="2022-02-24T22:10:04.069" v="69" actId="20577"/>
          <ac:spMkLst>
            <pc:docMk/>
            <pc:sldMk cId="3484872682" sldId="360"/>
            <ac:spMk id="6" creationId="{A87927AC-8429-D242-9F31-193EE99C1A6C}"/>
          </ac:spMkLst>
        </pc:spChg>
      </pc:sldChg>
    </pc:docChg>
  </pc:docChgLst>
  <pc:docChgLst>
    <pc:chgData name="Locke, Garrison" userId="S::garrison.locke@okstate.edu::ddf465f4-7789-4bc0-a58c-863f27fee7ff" providerId="AD" clId="Web-{632251D6-5A82-4CAD-B008-47A62281BA71}"/>
    <pc:docChg chg="modSld">
      <pc:chgData name="Locke, Garrison" userId="S::garrison.locke@okstate.edu::ddf465f4-7789-4bc0-a58c-863f27fee7ff" providerId="AD" clId="Web-{632251D6-5A82-4CAD-B008-47A62281BA71}" dt="2022-02-24T19:22:49.213" v="0"/>
      <pc:docMkLst>
        <pc:docMk/>
      </pc:docMkLst>
      <pc:sldChg chg="addSp">
        <pc:chgData name="Locke, Garrison" userId="S::garrison.locke@okstate.edu::ddf465f4-7789-4bc0-a58c-863f27fee7ff" providerId="AD" clId="Web-{632251D6-5A82-4CAD-B008-47A62281BA71}" dt="2022-02-24T19:22:49.213" v="0"/>
        <pc:sldMkLst>
          <pc:docMk/>
          <pc:sldMk cId="2709897917" sldId="355"/>
        </pc:sldMkLst>
        <pc:spChg chg="add">
          <ac:chgData name="Locke, Garrison" userId="S::garrison.locke@okstate.edu::ddf465f4-7789-4bc0-a58c-863f27fee7ff" providerId="AD" clId="Web-{632251D6-5A82-4CAD-B008-47A62281BA71}" dt="2022-02-24T19:22:49.213" v="0"/>
          <ac:spMkLst>
            <pc:docMk/>
            <pc:sldMk cId="2709897917" sldId="355"/>
            <ac:spMk id="3" creationId="{AAC516CD-3DAD-46EB-B2F0-B49E67740158}"/>
          </ac:spMkLst>
        </pc:spChg>
      </pc:sldChg>
    </pc:docChg>
  </pc:docChgLst>
  <pc:docChgLst>
    <pc:chgData name="Thompson, Michael" userId="S::michael.s.thompson@okstate.edu::0e35c412-4424-4f6a-b2b6-5fdb4135bc5f" providerId="AD" clId="Web-{36D942AD-AD1A-4316-965E-9D44B652EE5F}"/>
    <pc:docChg chg="modSld">
      <pc:chgData name="Thompson, Michael" userId="S::michael.s.thompson@okstate.edu::0e35c412-4424-4f6a-b2b6-5fdb4135bc5f" providerId="AD" clId="Web-{36D942AD-AD1A-4316-965E-9D44B652EE5F}" dt="2022-01-26T23:58:15.496" v="94" actId="14100"/>
      <pc:docMkLst>
        <pc:docMk/>
      </pc:docMkLst>
      <pc:sldChg chg="modSp">
        <pc:chgData name="Thompson, Michael" userId="S::michael.s.thompson@okstate.edu::0e35c412-4424-4f6a-b2b6-5fdb4135bc5f" providerId="AD" clId="Web-{36D942AD-AD1A-4316-965E-9D44B652EE5F}" dt="2022-01-26T23:56:23.134" v="27" actId="1076"/>
        <pc:sldMkLst>
          <pc:docMk/>
          <pc:sldMk cId="3488142403" sldId="293"/>
        </pc:sldMkLst>
        <pc:spChg chg="mod">
          <ac:chgData name="Thompson, Michael" userId="S::michael.s.thompson@okstate.edu::0e35c412-4424-4f6a-b2b6-5fdb4135bc5f" providerId="AD" clId="Web-{36D942AD-AD1A-4316-965E-9D44B652EE5F}" dt="2022-01-26T23:56:23.134" v="27" actId="1076"/>
          <ac:spMkLst>
            <pc:docMk/>
            <pc:sldMk cId="3488142403" sldId="293"/>
            <ac:spMk id="8" creationId="{E03CD3B4-F80C-47C6-A8BF-D2EAB63E9655}"/>
          </ac:spMkLst>
        </pc:spChg>
      </pc:sldChg>
      <pc:sldChg chg="addSp delSp modSp">
        <pc:chgData name="Thompson, Michael" userId="S::michael.s.thompson@okstate.edu::0e35c412-4424-4f6a-b2b6-5fdb4135bc5f" providerId="AD" clId="Web-{36D942AD-AD1A-4316-965E-9D44B652EE5F}" dt="2022-01-26T23:56:04.352" v="26" actId="1076"/>
        <pc:sldMkLst>
          <pc:docMk/>
          <pc:sldMk cId="4126261029" sldId="296"/>
        </pc:sldMkLst>
        <pc:spChg chg="mod">
          <ac:chgData name="Thompson, Michael" userId="S::michael.s.thompson@okstate.edu::0e35c412-4424-4f6a-b2b6-5fdb4135bc5f" providerId="AD" clId="Web-{36D942AD-AD1A-4316-965E-9D44B652EE5F}" dt="2022-01-26T23:55:08.600" v="16" actId="14100"/>
          <ac:spMkLst>
            <pc:docMk/>
            <pc:sldMk cId="4126261029" sldId="296"/>
            <ac:spMk id="2" creationId="{9336A538-963A-4546-B29F-AF07BFA0A95F}"/>
          </ac:spMkLst>
        </pc:spChg>
        <pc:spChg chg="mod">
          <ac:chgData name="Thompson, Michael" userId="S::michael.s.thompson@okstate.edu::0e35c412-4424-4f6a-b2b6-5fdb4135bc5f" providerId="AD" clId="Web-{36D942AD-AD1A-4316-965E-9D44B652EE5F}" dt="2022-01-26T23:55:13.491" v="17" actId="14100"/>
          <ac:spMkLst>
            <pc:docMk/>
            <pc:sldMk cId="4126261029" sldId="296"/>
            <ac:spMk id="3" creationId="{1D0494B1-1AD4-4C98-AD97-385E21F7459D}"/>
          </ac:spMkLst>
        </pc:spChg>
        <pc:picChg chg="add del mod">
          <ac:chgData name="Thompson, Michael" userId="S::michael.s.thompson@okstate.edu::0e35c412-4424-4f6a-b2b6-5fdb4135bc5f" providerId="AD" clId="Web-{36D942AD-AD1A-4316-965E-9D44B652EE5F}" dt="2022-01-26T23:55:20.476" v="20"/>
          <ac:picMkLst>
            <pc:docMk/>
            <pc:sldMk cId="4126261029" sldId="296"/>
            <ac:picMk id="6" creationId="{0CC3C28D-2B9C-41C7-A489-1D5F64A4F75A}"/>
          </ac:picMkLst>
        </pc:picChg>
        <pc:picChg chg="add mod">
          <ac:chgData name="Thompson, Michael" userId="S::michael.s.thompson@okstate.edu::0e35c412-4424-4f6a-b2b6-5fdb4135bc5f" providerId="AD" clId="Web-{36D942AD-AD1A-4316-965E-9D44B652EE5F}" dt="2022-01-26T23:56:04.352" v="26" actId="1076"/>
          <ac:picMkLst>
            <pc:docMk/>
            <pc:sldMk cId="4126261029" sldId="296"/>
            <ac:picMk id="7" creationId="{132943F2-FA08-4929-95FC-3ECDC2DAC596}"/>
          </ac:picMkLst>
        </pc:picChg>
      </pc:sldChg>
      <pc:sldChg chg="addSp modSp">
        <pc:chgData name="Thompson, Michael" userId="S::michael.s.thompson@okstate.edu::0e35c412-4424-4f6a-b2b6-5fdb4135bc5f" providerId="AD" clId="Web-{36D942AD-AD1A-4316-965E-9D44B652EE5F}" dt="2022-01-26T23:58:15.496" v="94" actId="14100"/>
        <pc:sldMkLst>
          <pc:docMk/>
          <pc:sldMk cId="3279544716" sldId="309"/>
        </pc:sldMkLst>
        <pc:spChg chg="add mod">
          <ac:chgData name="Thompson, Michael" userId="S::michael.s.thompson@okstate.edu::0e35c412-4424-4f6a-b2b6-5fdb4135bc5f" providerId="AD" clId="Web-{36D942AD-AD1A-4316-965E-9D44B652EE5F}" dt="2022-01-26T23:58:13.074" v="93" actId="1076"/>
          <ac:spMkLst>
            <pc:docMk/>
            <pc:sldMk cId="3279544716" sldId="309"/>
            <ac:spMk id="2" creationId="{6B1073F1-1A77-473D-B29A-942B3218FF2D}"/>
          </ac:spMkLst>
        </pc:spChg>
        <pc:spChg chg="mod">
          <ac:chgData name="Thompson, Michael" userId="S::michael.s.thompson@okstate.edu::0e35c412-4424-4f6a-b2b6-5fdb4135bc5f" providerId="AD" clId="Web-{36D942AD-AD1A-4316-965E-9D44B652EE5F}" dt="2022-01-26T23:56:29.868" v="28" actId="1076"/>
          <ac:spMkLst>
            <pc:docMk/>
            <pc:sldMk cId="3279544716" sldId="309"/>
            <ac:spMk id="7" creationId="{47EEBF17-DFBC-4D2A-9255-8D2F68084B04}"/>
          </ac:spMkLst>
        </pc:spChg>
        <pc:picChg chg="mod">
          <ac:chgData name="Thompson, Michael" userId="S::michael.s.thompson@okstate.edu::0e35c412-4424-4f6a-b2b6-5fdb4135bc5f" providerId="AD" clId="Web-{36D942AD-AD1A-4316-965E-9D44B652EE5F}" dt="2022-01-26T23:58:15.496" v="94" actId="14100"/>
          <ac:picMkLst>
            <pc:docMk/>
            <pc:sldMk cId="3279544716" sldId="309"/>
            <ac:picMk id="3" creationId="{78E11F28-F8CB-4B5B-B170-79F2CA9B03D7}"/>
          </ac:picMkLst>
        </pc:picChg>
      </pc:sldChg>
    </pc:docChg>
  </pc:docChgLst>
  <pc:docChgLst>
    <pc:chgData name="Enriquez, Johnny" userId="S::johnny.enriquez@okstate.edu::1bb39337-2d03-47d9-a8d7-b2449954931c" providerId="AD" clId="Web-{DD811F3F-D093-421D-AA21-94C3E89FEE98}"/>
    <pc:docChg chg="modSld">
      <pc:chgData name="Enriquez, Johnny" userId="S::johnny.enriquez@okstate.edu::1bb39337-2d03-47d9-a8d7-b2449954931c" providerId="AD" clId="Web-{DD811F3F-D093-421D-AA21-94C3E89FEE98}" dt="2022-02-23T21:14:35.094" v="8" actId="1076"/>
      <pc:docMkLst>
        <pc:docMk/>
      </pc:docMkLst>
      <pc:sldChg chg="addSp delSp modSp">
        <pc:chgData name="Enriquez, Johnny" userId="S::johnny.enriquez@okstate.edu::1bb39337-2d03-47d9-a8d7-b2449954931c" providerId="AD" clId="Web-{DD811F3F-D093-421D-AA21-94C3E89FEE98}" dt="2022-02-23T21:14:35.094" v="8" actId="1076"/>
        <pc:sldMkLst>
          <pc:docMk/>
          <pc:sldMk cId="4126261029" sldId="296"/>
        </pc:sldMkLst>
        <pc:spChg chg="mod">
          <ac:chgData name="Enriquez, Johnny" userId="S::johnny.enriquez@okstate.edu::1bb39337-2d03-47d9-a8d7-b2449954931c" providerId="AD" clId="Web-{DD811F3F-D093-421D-AA21-94C3E89FEE98}" dt="2022-02-23T21:14:13.546" v="3" actId="20577"/>
          <ac:spMkLst>
            <pc:docMk/>
            <pc:sldMk cId="4126261029" sldId="296"/>
            <ac:spMk id="3" creationId="{1D0494B1-1AD4-4C98-AD97-385E21F7459D}"/>
          </ac:spMkLst>
        </pc:spChg>
        <pc:picChg chg="add mod">
          <ac:chgData name="Enriquez, Johnny" userId="S::johnny.enriquez@okstate.edu::1bb39337-2d03-47d9-a8d7-b2449954931c" providerId="AD" clId="Web-{DD811F3F-D093-421D-AA21-94C3E89FEE98}" dt="2022-02-23T21:14:35.094" v="8" actId="1076"/>
          <ac:picMkLst>
            <pc:docMk/>
            <pc:sldMk cId="4126261029" sldId="296"/>
            <ac:picMk id="6" creationId="{616B6B31-4642-474F-9509-4DA9BA855082}"/>
          </ac:picMkLst>
        </pc:picChg>
        <pc:picChg chg="del">
          <ac:chgData name="Enriquez, Johnny" userId="S::johnny.enriquez@okstate.edu::1bb39337-2d03-47d9-a8d7-b2449954931c" providerId="AD" clId="Web-{DD811F3F-D093-421D-AA21-94C3E89FEE98}" dt="2022-02-23T21:14:15.827" v="4"/>
          <ac:picMkLst>
            <pc:docMk/>
            <pc:sldMk cId="4126261029" sldId="296"/>
            <ac:picMk id="7" creationId="{132943F2-FA08-4929-95FC-3ECDC2DAC596}"/>
          </ac:picMkLst>
        </pc:picChg>
      </pc:sldChg>
    </pc:docChg>
  </pc:docChgLst>
  <pc:docChgLst>
    <pc:chgData name="Teal, Slayter" userId="S::slayter.teal@okstate.edu::4b9dfe8a-9bbe-40cc-9ecf-56a5d844cf5b" providerId="AD" clId="Web-{8A405C4D-BEDF-45E6-9E6D-8C69087D1044}"/>
    <pc:docChg chg="modSld sldOrd">
      <pc:chgData name="Teal, Slayter" userId="S::slayter.teal@okstate.edu::4b9dfe8a-9bbe-40cc-9ecf-56a5d844cf5b" providerId="AD" clId="Web-{8A405C4D-BEDF-45E6-9E6D-8C69087D1044}" dt="2022-02-24T21:23:46.118" v="89" actId="20577"/>
      <pc:docMkLst>
        <pc:docMk/>
      </pc:docMkLst>
      <pc:sldChg chg="modSp">
        <pc:chgData name="Teal, Slayter" userId="S::slayter.teal@okstate.edu::4b9dfe8a-9bbe-40cc-9ecf-56a5d844cf5b" providerId="AD" clId="Web-{8A405C4D-BEDF-45E6-9E6D-8C69087D1044}" dt="2022-02-24T21:17:31.931" v="79" actId="20577"/>
        <pc:sldMkLst>
          <pc:docMk/>
          <pc:sldMk cId="1000400990" sldId="302"/>
        </pc:sldMkLst>
        <pc:spChg chg="mod">
          <ac:chgData name="Teal, Slayter" userId="S::slayter.teal@okstate.edu::4b9dfe8a-9bbe-40cc-9ecf-56a5d844cf5b" providerId="AD" clId="Web-{8A405C4D-BEDF-45E6-9E6D-8C69087D1044}" dt="2022-02-24T21:17:31.931" v="79" actId="20577"/>
          <ac:spMkLst>
            <pc:docMk/>
            <pc:sldMk cId="1000400990" sldId="302"/>
            <ac:spMk id="6" creationId="{A87927AC-8429-D242-9F31-193EE99C1A6C}"/>
          </ac:spMkLst>
        </pc:spChg>
      </pc:sldChg>
      <pc:sldChg chg="modSp">
        <pc:chgData name="Teal, Slayter" userId="S::slayter.teal@okstate.edu::4b9dfe8a-9bbe-40cc-9ecf-56a5d844cf5b" providerId="AD" clId="Web-{8A405C4D-BEDF-45E6-9E6D-8C69087D1044}" dt="2022-02-24T21:06:27.682" v="77" actId="20577"/>
        <pc:sldMkLst>
          <pc:docMk/>
          <pc:sldMk cId="3245310350" sldId="316"/>
        </pc:sldMkLst>
        <pc:spChg chg="mod">
          <ac:chgData name="Teal, Slayter" userId="S::slayter.teal@okstate.edu::4b9dfe8a-9bbe-40cc-9ecf-56a5d844cf5b" providerId="AD" clId="Web-{8A405C4D-BEDF-45E6-9E6D-8C69087D1044}" dt="2022-02-24T21:06:27.682" v="77" actId="20577"/>
          <ac:spMkLst>
            <pc:docMk/>
            <pc:sldMk cId="3245310350" sldId="316"/>
            <ac:spMk id="6" creationId="{A87927AC-8429-D242-9F31-193EE99C1A6C}"/>
          </ac:spMkLst>
        </pc:spChg>
      </pc:sldChg>
      <pc:sldChg chg="modSp">
        <pc:chgData name="Teal, Slayter" userId="S::slayter.teal@okstate.edu::4b9dfe8a-9bbe-40cc-9ecf-56a5d844cf5b" providerId="AD" clId="Web-{8A405C4D-BEDF-45E6-9E6D-8C69087D1044}" dt="2022-02-24T21:23:46.118" v="89" actId="20577"/>
        <pc:sldMkLst>
          <pc:docMk/>
          <pc:sldMk cId="3812940966" sldId="352"/>
        </pc:sldMkLst>
        <pc:spChg chg="mod">
          <ac:chgData name="Teal, Slayter" userId="S::slayter.teal@okstate.edu::4b9dfe8a-9bbe-40cc-9ecf-56a5d844cf5b" providerId="AD" clId="Web-{8A405C4D-BEDF-45E6-9E6D-8C69087D1044}" dt="2022-02-24T21:23:46.118" v="89" actId="20577"/>
          <ac:spMkLst>
            <pc:docMk/>
            <pc:sldMk cId="3812940966" sldId="352"/>
            <ac:spMk id="13" creationId="{38AD4BCF-F36E-4B43-BB48-D87A98511786}"/>
          </ac:spMkLst>
        </pc:spChg>
      </pc:sldChg>
      <pc:sldChg chg="ord">
        <pc:chgData name="Teal, Slayter" userId="S::slayter.teal@okstate.edu::4b9dfe8a-9bbe-40cc-9ecf-56a5d844cf5b" providerId="AD" clId="Web-{8A405C4D-BEDF-45E6-9E6D-8C69087D1044}" dt="2022-02-24T21:21:24.759" v="84"/>
        <pc:sldMkLst>
          <pc:docMk/>
          <pc:sldMk cId="2709897917" sldId="355"/>
        </pc:sldMkLst>
      </pc:sldChg>
      <pc:sldChg chg="modSp">
        <pc:chgData name="Teal, Slayter" userId="S::slayter.teal@okstate.edu::4b9dfe8a-9bbe-40cc-9ecf-56a5d844cf5b" providerId="AD" clId="Web-{8A405C4D-BEDF-45E6-9E6D-8C69087D1044}" dt="2022-02-24T21:01:35.869" v="34" actId="20577"/>
        <pc:sldMkLst>
          <pc:docMk/>
          <pc:sldMk cId="3484872682" sldId="360"/>
        </pc:sldMkLst>
        <pc:spChg chg="mod">
          <ac:chgData name="Teal, Slayter" userId="S::slayter.teal@okstate.edu::4b9dfe8a-9bbe-40cc-9ecf-56a5d844cf5b" providerId="AD" clId="Web-{8A405C4D-BEDF-45E6-9E6D-8C69087D1044}" dt="2022-02-24T21:01:35.869" v="34" actId="20577"/>
          <ac:spMkLst>
            <pc:docMk/>
            <pc:sldMk cId="3484872682" sldId="360"/>
            <ac:spMk id="6" creationId="{A87927AC-8429-D242-9F31-193EE99C1A6C}"/>
          </ac:spMkLst>
        </pc:spChg>
      </pc:sldChg>
    </pc:docChg>
  </pc:docChgLst>
  <pc:docChgLst>
    <pc:chgData name="Teal, Slayter" userId="S::slayter.teal@okstate.edu::4b9dfe8a-9bbe-40cc-9ecf-56a5d844cf5b" providerId="AD" clId="Web-{55CFEAAF-667A-0E56-FAE0-E582B52D74BB}"/>
    <pc:docChg chg="addSld modSld sldOrd">
      <pc:chgData name="Teal, Slayter" userId="S::slayter.teal@okstate.edu::4b9dfe8a-9bbe-40cc-9ecf-56a5d844cf5b" providerId="AD" clId="Web-{55CFEAAF-667A-0E56-FAE0-E582B52D74BB}" dt="2022-02-24T13:46:43.966" v="94" actId="14100"/>
      <pc:docMkLst>
        <pc:docMk/>
      </pc:docMkLst>
      <pc:sldChg chg="addSp delSp modSp">
        <pc:chgData name="Teal, Slayter" userId="S::slayter.teal@okstate.edu::4b9dfe8a-9bbe-40cc-9ecf-56a5d844cf5b" providerId="AD" clId="Web-{55CFEAAF-667A-0E56-FAE0-E582B52D74BB}" dt="2022-02-24T13:41:31.166" v="13" actId="20577"/>
        <pc:sldMkLst>
          <pc:docMk/>
          <pc:sldMk cId="241660869" sldId="327"/>
        </pc:sldMkLst>
        <pc:spChg chg="mod">
          <ac:chgData name="Teal, Slayter" userId="S::slayter.teal@okstate.edu::4b9dfe8a-9bbe-40cc-9ecf-56a5d844cf5b" providerId="AD" clId="Web-{55CFEAAF-667A-0E56-FAE0-E582B52D74BB}" dt="2022-02-24T13:41:31.166" v="13" actId="20577"/>
          <ac:spMkLst>
            <pc:docMk/>
            <pc:sldMk cId="241660869" sldId="327"/>
            <ac:spMk id="7" creationId="{47EEBF17-DFBC-4D2A-9255-8D2F68084B04}"/>
          </ac:spMkLst>
        </pc:spChg>
        <pc:spChg chg="del">
          <ac:chgData name="Teal, Slayter" userId="S::slayter.teal@okstate.edu::4b9dfe8a-9bbe-40cc-9ecf-56a5d844cf5b" providerId="AD" clId="Web-{55CFEAAF-667A-0E56-FAE0-E582B52D74BB}" dt="2022-02-24T13:40:59.086" v="7"/>
          <ac:spMkLst>
            <pc:docMk/>
            <pc:sldMk cId="241660869" sldId="327"/>
            <ac:spMk id="12" creationId="{32AEEBC8-9D30-42EF-95F2-386C2653FBF0}"/>
          </ac:spMkLst>
        </pc:spChg>
        <pc:spChg chg="del">
          <ac:chgData name="Teal, Slayter" userId="S::slayter.teal@okstate.edu::4b9dfe8a-9bbe-40cc-9ecf-56a5d844cf5b" providerId="AD" clId="Web-{55CFEAAF-667A-0E56-FAE0-E582B52D74BB}" dt="2022-02-24T13:40:59.086" v="7"/>
          <ac:spMkLst>
            <pc:docMk/>
            <pc:sldMk cId="241660869" sldId="327"/>
            <ac:spMk id="14" creationId="{2E92FA66-67D7-4CB4-94D3-E643A9AD4757}"/>
          </ac:spMkLst>
        </pc:spChg>
        <pc:spChg chg="add">
          <ac:chgData name="Teal, Slayter" userId="S::slayter.teal@okstate.edu::4b9dfe8a-9bbe-40cc-9ecf-56a5d844cf5b" providerId="AD" clId="Web-{55CFEAAF-667A-0E56-FAE0-E582B52D74BB}" dt="2022-02-24T13:40:59.086" v="7"/>
          <ac:spMkLst>
            <pc:docMk/>
            <pc:sldMk cId="241660869" sldId="327"/>
            <ac:spMk id="19" creationId="{88263A24-0C1F-4677-B43C-4AE14E276B27}"/>
          </ac:spMkLst>
        </pc:spChg>
        <pc:spChg chg="add">
          <ac:chgData name="Teal, Slayter" userId="S::slayter.teal@okstate.edu::4b9dfe8a-9bbe-40cc-9ecf-56a5d844cf5b" providerId="AD" clId="Web-{55CFEAAF-667A-0E56-FAE0-E582B52D74BB}" dt="2022-02-24T13:40:59.086" v="7"/>
          <ac:spMkLst>
            <pc:docMk/>
            <pc:sldMk cId="241660869" sldId="327"/>
            <ac:spMk id="21" creationId="{0ADDB668-2CA4-4D2B-9C34-3487CA330BA8}"/>
          </ac:spMkLst>
        </pc:spChg>
        <pc:spChg chg="add">
          <ac:chgData name="Teal, Slayter" userId="S::slayter.teal@okstate.edu::4b9dfe8a-9bbe-40cc-9ecf-56a5d844cf5b" providerId="AD" clId="Web-{55CFEAAF-667A-0E56-FAE0-E582B52D74BB}" dt="2022-02-24T13:40:59.086" v="7"/>
          <ac:spMkLst>
            <pc:docMk/>
            <pc:sldMk cId="241660869" sldId="327"/>
            <ac:spMk id="23" creationId="{2568BC19-F052-4108-93E1-6A3D1DEC072F}"/>
          </ac:spMkLst>
        </pc:spChg>
        <pc:spChg chg="add">
          <ac:chgData name="Teal, Slayter" userId="S::slayter.teal@okstate.edu::4b9dfe8a-9bbe-40cc-9ecf-56a5d844cf5b" providerId="AD" clId="Web-{55CFEAAF-667A-0E56-FAE0-E582B52D74BB}" dt="2022-02-24T13:40:59.086" v="7"/>
          <ac:spMkLst>
            <pc:docMk/>
            <pc:sldMk cId="241660869" sldId="327"/>
            <ac:spMk id="25" creationId="{D5FD337D-4D6B-4C8B-B6F5-121097E09881}"/>
          </ac:spMkLst>
        </pc:spChg>
        <pc:picChg chg="mod">
          <ac:chgData name="Teal, Slayter" userId="S::slayter.teal@okstate.edu::4b9dfe8a-9bbe-40cc-9ecf-56a5d844cf5b" providerId="AD" clId="Web-{55CFEAAF-667A-0E56-FAE0-E582B52D74BB}" dt="2022-02-24T13:41:22.525" v="12" actId="1076"/>
          <ac:picMkLst>
            <pc:docMk/>
            <pc:sldMk cId="241660869" sldId="327"/>
            <ac:picMk id="5" creationId="{42C933B0-6A92-42C6-BED6-F70EDB14BF01}"/>
          </ac:picMkLst>
        </pc:picChg>
        <pc:picChg chg="mod">
          <ac:chgData name="Teal, Slayter" userId="S::slayter.teal@okstate.edu::4b9dfe8a-9bbe-40cc-9ecf-56a5d844cf5b" providerId="AD" clId="Web-{55CFEAAF-667A-0E56-FAE0-E582B52D74BB}" dt="2022-02-24T13:41:20.790" v="11" actId="1076"/>
          <ac:picMkLst>
            <pc:docMk/>
            <pc:sldMk cId="241660869" sldId="327"/>
            <ac:picMk id="8" creationId="{44AE10AD-32C3-47BF-B9A3-EB96FBF85047}"/>
          </ac:picMkLst>
        </pc:picChg>
      </pc:sldChg>
      <pc:sldChg chg="delSp modSp">
        <pc:chgData name="Teal, Slayter" userId="S::slayter.teal@okstate.edu::4b9dfe8a-9bbe-40cc-9ecf-56a5d844cf5b" providerId="AD" clId="Web-{55CFEAAF-667A-0E56-FAE0-E582B52D74BB}" dt="2022-02-24T13:45:04.929" v="72"/>
        <pc:sldMkLst>
          <pc:docMk/>
          <pc:sldMk cId="3448148085" sldId="334"/>
        </pc:sldMkLst>
        <pc:spChg chg="del">
          <ac:chgData name="Teal, Slayter" userId="S::slayter.teal@okstate.edu::4b9dfe8a-9bbe-40cc-9ecf-56a5d844cf5b" providerId="AD" clId="Web-{55CFEAAF-667A-0E56-FAE0-E582B52D74BB}" dt="2022-02-24T13:44:02.972" v="41"/>
          <ac:spMkLst>
            <pc:docMk/>
            <pc:sldMk cId="3448148085" sldId="334"/>
            <ac:spMk id="5" creationId="{4806FF65-29E0-40BA-AED3-86C88244406C}"/>
          </ac:spMkLst>
        </pc:spChg>
        <pc:spChg chg="del mod">
          <ac:chgData name="Teal, Slayter" userId="S::slayter.teal@okstate.edu::4b9dfe8a-9bbe-40cc-9ecf-56a5d844cf5b" providerId="AD" clId="Web-{55CFEAAF-667A-0E56-FAE0-E582B52D74BB}" dt="2022-02-24T13:44:52.444" v="69"/>
          <ac:spMkLst>
            <pc:docMk/>
            <pc:sldMk cId="3448148085" sldId="334"/>
            <ac:spMk id="13" creationId="{A3E69EF8-65EA-4DBF-87ED-47E42F58E9C5}"/>
          </ac:spMkLst>
        </pc:spChg>
        <pc:spChg chg="del">
          <ac:chgData name="Teal, Slayter" userId="S::slayter.teal@okstate.edu::4b9dfe8a-9bbe-40cc-9ecf-56a5d844cf5b" providerId="AD" clId="Web-{55CFEAAF-667A-0E56-FAE0-E582B52D74BB}" dt="2022-02-24T13:45:04.929" v="72"/>
          <ac:spMkLst>
            <pc:docMk/>
            <pc:sldMk cId="3448148085" sldId="334"/>
            <ac:spMk id="27" creationId="{DE24B06C-78A9-46AF-A2C3-7D88FAECDA6E}"/>
          </ac:spMkLst>
        </pc:spChg>
        <pc:graphicFrameChg chg="del">
          <ac:chgData name="Teal, Slayter" userId="S::slayter.teal@okstate.edu::4b9dfe8a-9bbe-40cc-9ecf-56a5d844cf5b" providerId="AD" clId="Web-{55CFEAAF-667A-0E56-FAE0-E582B52D74BB}" dt="2022-02-24T13:43:04.015" v="23"/>
          <ac:graphicFrameMkLst>
            <pc:docMk/>
            <pc:sldMk cId="3448148085" sldId="334"/>
            <ac:graphicFrameMk id="11" creationId="{F3437BD7-3AEC-4F99-89B3-3727A3871973}"/>
          </ac:graphicFrameMkLst>
        </pc:graphicFrameChg>
      </pc:sldChg>
      <pc:sldChg chg="modSp add ord replId">
        <pc:chgData name="Teal, Slayter" userId="S::slayter.teal@okstate.edu::4b9dfe8a-9bbe-40cc-9ecf-56a5d844cf5b" providerId="AD" clId="Web-{55CFEAAF-667A-0E56-FAE0-E582B52D74BB}" dt="2022-02-24T13:40:41.241" v="6" actId="20577"/>
        <pc:sldMkLst>
          <pc:docMk/>
          <pc:sldMk cId="3674919773" sldId="351"/>
        </pc:sldMkLst>
        <pc:spChg chg="mod">
          <ac:chgData name="Teal, Slayter" userId="S::slayter.teal@okstate.edu::4b9dfe8a-9bbe-40cc-9ecf-56a5d844cf5b" providerId="AD" clId="Web-{55CFEAAF-667A-0E56-FAE0-E582B52D74BB}" dt="2022-02-24T13:40:41.241" v="6" actId="20577"/>
          <ac:spMkLst>
            <pc:docMk/>
            <pc:sldMk cId="3674919773" sldId="351"/>
            <ac:spMk id="4" creationId="{8DD93D6E-F700-FB4D-8333-A087C39ACBA6}"/>
          </ac:spMkLst>
        </pc:spChg>
      </pc:sldChg>
      <pc:sldChg chg="addSp delSp modSp add replId">
        <pc:chgData name="Teal, Slayter" userId="S::slayter.teal@okstate.edu::4b9dfe8a-9bbe-40cc-9ecf-56a5d844cf5b" providerId="AD" clId="Web-{55CFEAAF-667A-0E56-FAE0-E582B52D74BB}" dt="2022-02-24T13:46:43.966" v="94" actId="14100"/>
        <pc:sldMkLst>
          <pc:docMk/>
          <pc:sldMk cId="3812940966" sldId="352"/>
        </pc:sldMkLst>
        <pc:spChg chg="mod">
          <ac:chgData name="Teal, Slayter" userId="S::slayter.teal@okstate.edu::4b9dfe8a-9bbe-40cc-9ecf-56a5d844cf5b" providerId="AD" clId="Web-{55CFEAAF-667A-0E56-FAE0-E582B52D74BB}" dt="2022-02-24T13:42:55.312" v="22" actId="20577"/>
          <ac:spMkLst>
            <pc:docMk/>
            <pc:sldMk cId="3812940966" sldId="352"/>
            <ac:spMk id="7" creationId="{47EEBF17-DFBC-4D2A-9255-8D2F68084B04}"/>
          </ac:spMkLst>
        </pc:spChg>
        <pc:spChg chg="add mod">
          <ac:chgData name="Teal, Slayter" userId="S::slayter.teal@okstate.edu::4b9dfe8a-9bbe-40cc-9ecf-56a5d844cf5b" providerId="AD" clId="Web-{55CFEAAF-667A-0E56-FAE0-E582B52D74BB}" dt="2022-02-24T13:46:38.091" v="90" actId="14100"/>
          <ac:spMkLst>
            <pc:docMk/>
            <pc:sldMk cId="3812940966" sldId="352"/>
            <ac:spMk id="13" creationId="{38AD4BCF-F36E-4B43-BB48-D87A98511786}"/>
          </ac:spMkLst>
        </pc:spChg>
        <pc:spChg chg="add mod">
          <ac:chgData name="Teal, Slayter" userId="S::slayter.teal@okstate.edu::4b9dfe8a-9bbe-40cc-9ecf-56a5d844cf5b" providerId="AD" clId="Web-{55CFEAAF-667A-0E56-FAE0-E582B52D74BB}" dt="2022-02-24T13:46:43.966" v="94" actId="14100"/>
          <ac:spMkLst>
            <pc:docMk/>
            <pc:sldMk cId="3812940966" sldId="352"/>
            <ac:spMk id="14" creationId="{54593023-71C6-4544-AAA0-EE9D9ECFA0EB}"/>
          </ac:spMkLst>
        </pc:spChg>
        <pc:spChg chg="add mod">
          <ac:chgData name="Teal, Slayter" userId="S::slayter.teal@okstate.edu::4b9dfe8a-9bbe-40cc-9ecf-56a5d844cf5b" providerId="AD" clId="Web-{55CFEAAF-667A-0E56-FAE0-E582B52D74BB}" dt="2022-02-24T13:46:40.684" v="92" actId="20577"/>
          <ac:spMkLst>
            <pc:docMk/>
            <pc:sldMk cId="3812940966" sldId="352"/>
            <ac:spMk id="15" creationId="{DE02FB16-D0FD-4205-A802-FEBAE1C0847F}"/>
          </ac:spMkLst>
        </pc:spChg>
        <pc:graphicFrameChg chg="add del mod">
          <ac:chgData name="Teal, Slayter" userId="S::slayter.teal@okstate.edu::4b9dfe8a-9bbe-40cc-9ecf-56a5d844cf5b" providerId="AD" clId="Web-{55CFEAAF-667A-0E56-FAE0-E582B52D74BB}" dt="2022-02-24T13:43:12.750" v="25"/>
          <ac:graphicFrameMkLst>
            <pc:docMk/>
            <pc:sldMk cId="3812940966" sldId="352"/>
            <ac:graphicFrameMk id="3" creationId="{D3AA4E4A-7501-4608-8975-291CD21AE32F}"/>
          </ac:graphicFrameMkLst>
        </pc:graphicFrameChg>
        <pc:picChg chg="add mod">
          <ac:chgData name="Teal, Slayter" userId="S::slayter.teal@okstate.edu::4b9dfe8a-9bbe-40cc-9ecf-56a5d844cf5b" providerId="AD" clId="Web-{55CFEAAF-667A-0E56-FAE0-E582B52D74BB}" dt="2022-02-24T13:43:56.409" v="39" actId="1076"/>
          <ac:picMkLst>
            <pc:docMk/>
            <pc:sldMk cId="3812940966" sldId="352"/>
            <ac:picMk id="4" creationId="{06178FEB-400B-4F98-8007-EC9B1F233BEC}"/>
          </ac:picMkLst>
        </pc:picChg>
        <pc:picChg chg="del">
          <ac:chgData name="Teal, Slayter" userId="S::slayter.teal@okstate.edu::4b9dfe8a-9bbe-40cc-9ecf-56a5d844cf5b" providerId="AD" clId="Web-{55CFEAAF-667A-0E56-FAE0-E582B52D74BB}" dt="2022-02-24T13:42:47.186" v="16"/>
          <ac:picMkLst>
            <pc:docMk/>
            <pc:sldMk cId="3812940966" sldId="352"/>
            <ac:picMk id="5" creationId="{42C933B0-6A92-42C6-BED6-F70EDB14BF01}"/>
          </ac:picMkLst>
        </pc:picChg>
        <pc:picChg chg="add mod">
          <ac:chgData name="Teal, Slayter" userId="S::slayter.teal@okstate.edu::4b9dfe8a-9bbe-40cc-9ecf-56a5d844cf5b" providerId="AD" clId="Web-{55CFEAAF-667A-0E56-FAE0-E582B52D74BB}" dt="2022-02-24T13:43:59.081" v="40" actId="1076"/>
          <ac:picMkLst>
            <pc:docMk/>
            <pc:sldMk cId="3812940966" sldId="352"/>
            <ac:picMk id="6" creationId="{4181156D-0780-4112-A390-4241C89C4CB7}"/>
          </ac:picMkLst>
        </pc:picChg>
        <pc:picChg chg="del">
          <ac:chgData name="Teal, Slayter" userId="S::slayter.teal@okstate.edu::4b9dfe8a-9bbe-40cc-9ecf-56a5d844cf5b" providerId="AD" clId="Web-{55CFEAAF-667A-0E56-FAE0-E582B52D74BB}" dt="2022-02-24T13:42:47.811" v="17"/>
          <ac:picMkLst>
            <pc:docMk/>
            <pc:sldMk cId="3812940966" sldId="352"/>
            <ac:picMk id="8" creationId="{44AE10AD-32C3-47BF-B9A3-EB96FBF85047}"/>
          </ac:picMkLst>
        </pc:picChg>
      </pc:sldChg>
    </pc:docChg>
  </pc:docChgLst>
  <pc:docChgLst>
    <pc:chgData name="Thompson, Michael" userId="S::michael.s.thompson@okstate.edu::0e35c412-4424-4f6a-b2b6-5fdb4135bc5f" providerId="AD" clId="Web-{5694E9D1-B0BC-49D1-9CD2-EC70ABFCCF6B}"/>
    <pc:docChg chg="addSld delSld modSld sldOrd">
      <pc:chgData name="Thompson, Michael" userId="S::michael.s.thompson@okstate.edu::0e35c412-4424-4f6a-b2b6-5fdb4135bc5f" providerId="AD" clId="Web-{5694E9D1-B0BC-49D1-9CD2-EC70ABFCCF6B}" dt="2022-02-23T22:03:09.201" v="35"/>
      <pc:docMkLst>
        <pc:docMk/>
      </pc:docMkLst>
      <pc:sldChg chg="addSp delSp modSp new">
        <pc:chgData name="Thompson, Michael" userId="S::michael.s.thompson@okstate.edu::0e35c412-4424-4f6a-b2b6-5fdb4135bc5f" providerId="AD" clId="Web-{5694E9D1-B0BC-49D1-9CD2-EC70ABFCCF6B}" dt="2022-02-23T22:02:18.729" v="32" actId="1076"/>
        <pc:sldMkLst>
          <pc:docMk/>
          <pc:sldMk cId="1408243314" sldId="332"/>
        </pc:sldMkLst>
        <pc:spChg chg="del">
          <ac:chgData name="Thompson, Michael" userId="S::michael.s.thompson@okstate.edu::0e35c412-4424-4f6a-b2b6-5fdb4135bc5f" providerId="AD" clId="Web-{5694E9D1-B0BC-49D1-9CD2-EC70ABFCCF6B}" dt="2022-02-23T21:59:51.392" v="13"/>
          <ac:spMkLst>
            <pc:docMk/>
            <pc:sldMk cId="1408243314" sldId="332"/>
            <ac:spMk id="2" creationId="{A5D5670E-D586-4DAF-94ED-DA90932DE575}"/>
          </ac:spMkLst>
        </pc:spChg>
        <pc:spChg chg="del">
          <ac:chgData name="Thompson, Michael" userId="S::michael.s.thompson@okstate.edu::0e35c412-4424-4f6a-b2b6-5fdb4135bc5f" providerId="AD" clId="Web-{5694E9D1-B0BC-49D1-9CD2-EC70ABFCCF6B}" dt="2022-02-23T22:00:02.487" v="14"/>
          <ac:spMkLst>
            <pc:docMk/>
            <pc:sldMk cId="1408243314" sldId="332"/>
            <ac:spMk id="3" creationId="{CC760A30-8D72-4C9D-B107-A59163FA3133}"/>
          </ac:spMkLst>
        </pc:spChg>
        <pc:spChg chg="add del mod">
          <ac:chgData name="Thompson, Michael" userId="S::michael.s.thompson@okstate.edu::0e35c412-4424-4f6a-b2b6-5fdb4135bc5f" providerId="AD" clId="Web-{5694E9D1-B0BC-49D1-9CD2-EC70ABFCCF6B}" dt="2022-02-23T22:01:07.881" v="19"/>
          <ac:spMkLst>
            <pc:docMk/>
            <pc:sldMk cId="1408243314" sldId="332"/>
            <ac:spMk id="6" creationId="{500AE204-82A0-4A0D-A887-4B9C46089CAD}"/>
          </ac:spMkLst>
        </pc:spChg>
        <pc:spChg chg="add mod">
          <ac:chgData name="Thompson, Michael" userId="S::michael.s.thompson@okstate.edu::0e35c412-4424-4f6a-b2b6-5fdb4135bc5f" providerId="AD" clId="Web-{5694E9D1-B0BC-49D1-9CD2-EC70ABFCCF6B}" dt="2022-02-23T22:02:15.885" v="31" actId="1076"/>
          <ac:spMkLst>
            <pc:docMk/>
            <pc:sldMk cId="1408243314" sldId="332"/>
            <ac:spMk id="9" creationId="{F6C72C0B-972A-4B69-99EE-D70754902D28}"/>
          </ac:spMkLst>
        </pc:spChg>
        <pc:picChg chg="add del mod ord modCrop">
          <ac:chgData name="Thompson, Michael" userId="S::michael.s.thompson@okstate.edu::0e35c412-4424-4f6a-b2b6-5fdb4135bc5f" providerId="AD" clId="Web-{5694E9D1-B0BC-49D1-9CD2-EC70ABFCCF6B}" dt="2022-02-23T22:00:34.192" v="18"/>
          <ac:picMkLst>
            <pc:docMk/>
            <pc:sldMk cId="1408243314" sldId="332"/>
            <ac:picMk id="4" creationId="{4D23E9AE-3A8B-45A2-91EB-819AC440D4BE}"/>
          </ac:picMkLst>
        </pc:picChg>
        <pc:picChg chg="add mod ord modCrop">
          <ac:chgData name="Thompson, Michael" userId="S::michael.s.thompson@okstate.edu::0e35c412-4424-4f6a-b2b6-5fdb4135bc5f" providerId="AD" clId="Web-{5694E9D1-B0BC-49D1-9CD2-EC70ABFCCF6B}" dt="2022-02-23T22:02:18.729" v="32" actId="1076"/>
          <ac:picMkLst>
            <pc:docMk/>
            <pc:sldMk cId="1408243314" sldId="332"/>
            <ac:picMk id="7" creationId="{754F1789-7A6D-4DEA-9368-B0084EDA8664}"/>
          </ac:picMkLst>
        </pc:picChg>
      </pc:sldChg>
      <pc:sldChg chg="addSp delSp modSp new">
        <pc:chgData name="Thompson, Michael" userId="S::michael.s.thompson@okstate.edu::0e35c412-4424-4f6a-b2b6-5fdb4135bc5f" providerId="AD" clId="Web-{5694E9D1-B0BC-49D1-9CD2-EC70ABFCCF6B}" dt="2022-02-23T21:59:29.016" v="12"/>
        <pc:sldMkLst>
          <pc:docMk/>
          <pc:sldMk cId="1774286286" sldId="333"/>
        </pc:sldMkLst>
        <pc:spChg chg="del">
          <ac:chgData name="Thompson, Michael" userId="S::michael.s.thompson@okstate.edu::0e35c412-4424-4f6a-b2b6-5fdb4135bc5f" providerId="AD" clId="Web-{5694E9D1-B0BC-49D1-9CD2-EC70ABFCCF6B}" dt="2022-02-23T21:58:44.044" v="3"/>
          <ac:spMkLst>
            <pc:docMk/>
            <pc:sldMk cId="1774286286" sldId="333"/>
            <ac:spMk id="2" creationId="{5882EDC2-D030-4055-9A20-31654E132D3F}"/>
          </ac:spMkLst>
        </pc:spChg>
        <pc:spChg chg="del">
          <ac:chgData name="Thompson, Michael" userId="S::michael.s.thompson@okstate.edu::0e35c412-4424-4f6a-b2b6-5fdb4135bc5f" providerId="AD" clId="Web-{5694E9D1-B0BC-49D1-9CD2-EC70ABFCCF6B}" dt="2022-02-23T21:58:38.591" v="2"/>
          <ac:spMkLst>
            <pc:docMk/>
            <pc:sldMk cId="1774286286" sldId="333"/>
            <ac:spMk id="3" creationId="{AB20F7A8-DB5B-4FA4-8B69-093F29F1BD63}"/>
          </ac:spMkLst>
        </pc:spChg>
        <pc:spChg chg="add del">
          <ac:chgData name="Thompson, Michael" userId="S::michael.s.thompson@okstate.edu::0e35c412-4424-4f6a-b2b6-5fdb4135bc5f" providerId="AD" clId="Web-{5694E9D1-B0BC-49D1-9CD2-EC70ABFCCF6B}" dt="2022-02-23T21:59:29.016" v="12"/>
          <ac:spMkLst>
            <pc:docMk/>
            <pc:sldMk cId="1774286286" sldId="333"/>
            <ac:spMk id="5" creationId="{1985411C-283E-4F68-87FC-2B8B1C4FF6FF}"/>
          </ac:spMkLst>
        </pc:spChg>
        <pc:picChg chg="add mod ord">
          <ac:chgData name="Thompson, Michael" userId="S::michael.s.thompson@okstate.edu::0e35c412-4424-4f6a-b2b6-5fdb4135bc5f" providerId="AD" clId="Web-{5694E9D1-B0BC-49D1-9CD2-EC70ABFCCF6B}" dt="2022-02-23T21:59:19.593" v="10" actId="1076"/>
          <ac:picMkLst>
            <pc:docMk/>
            <pc:sldMk cId="1774286286" sldId="333"/>
            <ac:picMk id="4" creationId="{B7A6C33E-A102-4B29-966C-5976F086A352}"/>
          </ac:picMkLst>
        </pc:picChg>
      </pc:sldChg>
      <pc:sldChg chg="new del ord">
        <pc:chgData name="Thompson, Michael" userId="S::michael.s.thompson@okstate.edu::0e35c412-4424-4f6a-b2b6-5fdb4135bc5f" providerId="AD" clId="Web-{5694E9D1-B0BC-49D1-9CD2-EC70ABFCCF6B}" dt="2022-02-23T22:03:09.201" v="35"/>
        <pc:sldMkLst>
          <pc:docMk/>
          <pc:sldMk cId="1379192414" sldId="334"/>
        </pc:sldMkLst>
      </pc:sldChg>
    </pc:docChg>
  </pc:docChgLst>
  <pc:docChgLst>
    <pc:chgData name="Law, Jackson" userId="0b06ee70-b1ea-405c-9efa-643df45b049e" providerId="ADAL" clId="{D5A86088-C6D5-4F2B-A61E-5AAE0DD65E57}"/>
    <pc:docChg chg="undo custSel addSld delSld modSld sldOrd">
      <pc:chgData name="Law, Jackson" userId="0b06ee70-b1ea-405c-9efa-643df45b049e" providerId="ADAL" clId="{D5A86088-C6D5-4F2B-A61E-5AAE0DD65E57}" dt="2022-02-25T01:29:19.532" v="1658" actId="20577"/>
      <pc:docMkLst>
        <pc:docMk/>
      </pc:docMkLst>
      <pc:sldChg chg="del">
        <pc:chgData name="Law, Jackson" userId="0b06ee70-b1ea-405c-9efa-643df45b049e" providerId="ADAL" clId="{D5A86088-C6D5-4F2B-A61E-5AAE0DD65E57}" dt="2022-02-24T03:33:20.585" v="861" actId="2696"/>
        <pc:sldMkLst>
          <pc:docMk/>
          <pc:sldMk cId="756621199" sldId="261"/>
        </pc:sldMkLst>
      </pc:sldChg>
      <pc:sldChg chg="modSp mod">
        <pc:chgData name="Law, Jackson" userId="0b06ee70-b1ea-405c-9efa-643df45b049e" providerId="ADAL" clId="{D5A86088-C6D5-4F2B-A61E-5AAE0DD65E57}" dt="2022-02-25T01:24:26.080" v="1604" actId="20577"/>
        <pc:sldMkLst>
          <pc:docMk/>
          <pc:sldMk cId="499891138" sldId="288"/>
        </pc:sldMkLst>
        <pc:spChg chg="mod">
          <ac:chgData name="Law, Jackson" userId="0b06ee70-b1ea-405c-9efa-643df45b049e" providerId="ADAL" clId="{D5A86088-C6D5-4F2B-A61E-5AAE0DD65E57}" dt="2022-02-25T01:24:26.080" v="1604" actId="20577"/>
          <ac:spMkLst>
            <pc:docMk/>
            <pc:sldMk cId="499891138" sldId="288"/>
            <ac:spMk id="12" creationId="{B0E297CD-5450-7441-A033-60CDC02876B0}"/>
          </ac:spMkLst>
        </pc:spChg>
      </pc:sldChg>
      <pc:sldChg chg="modSp mod">
        <pc:chgData name="Law, Jackson" userId="0b06ee70-b1ea-405c-9efa-643df45b049e" providerId="ADAL" clId="{D5A86088-C6D5-4F2B-A61E-5AAE0DD65E57}" dt="2022-02-24T18:53:27.123" v="1356" actId="20577"/>
        <pc:sldMkLst>
          <pc:docMk/>
          <pc:sldMk cId="2401908091" sldId="292"/>
        </pc:sldMkLst>
        <pc:spChg chg="mod">
          <ac:chgData name="Law, Jackson" userId="0b06ee70-b1ea-405c-9efa-643df45b049e" providerId="ADAL" clId="{D5A86088-C6D5-4F2B-A61E-5AAE0DD65E57}" dt="2022-02-24T18:53:27.123" v="1356" actId="20577"/>
          <ac:spMkLst>
            <pc:docMk/>
            <pc:sldMk cId="2401908091" sldId="292"/>
            <ac:spMk id="7" creationId="{437140A9-1E88-4A90-A937-8A39AF3B86ED}"/>
          </ac:spMkLst>
        </pc:spChg>
      </pc:sldChg>
      <pc:sldChg chg="addSp modSp mod">
        <pc:chgData name="Law, Jackson" userId="0b06ee70-b1ea-405c-9efa-643df45b049e" providerId="ADAL" clId="{D5A86088-C6D5-4F2B-A61E-5AAE0DD65E57}" dt="2022-02-24T20:07:11.043" v="1500" actId="1076"/>
        <pc:sldMkLst>
          <pc:docMk/>
          <pc:sldMk cId="4198301797" sldId="295"/>
        </pc:sldMkLst>
        <pc:spChg chg="mod">
          <ac:chgData name="Law, Jackson" userId="0b06ee70-b1ea-405c-9efa-643df45b049e" providerId="ADAL" clId="{D5A86088-C6D5-4F2B-A61E-5AAE0DD65E57}" dt="2022-02-24T19:32:00.803" v="1448" actId="20577"/>
          <ac:spMkLst>
            <pc:docMk/>
            <pc:sldMk cId="4198301797" sldId="295"/>
            <ac:spMk id="6" creationId="{A87927AC-8429-D242-9F31-193EE99C1A6C}"/>
          </ac:spMkLst>
        </pc:spChg>
        <pc:grpChg chg="add mod">
          <ac:chgData name="Law, Jackson" userId="0b06ee70-b1ea-405c-9efa-643df45b049e" providerId="ADAL" clId="{D5A86088-C6D5-4F2B-A61E-5AAE0DD65E57}" dt="2022-02-24T20:06:56.028" v="1497" actId="1076"/>
          <ac:grpSpMkLst>
            <pc:docMk/>
            <pc:sldMk cId="4198301797" sldId="295"/>
            <ac:grpSpMk id="8" creationId="{813EEA9E-FD7E-4899-9E56-3DF15A3F05EB}"/>
          </ac:grpSpMkLst>
        </pc:grpChg>
        <pc:picChg chg="mod">
          <ac:chgData name="Law, Jackson" userId="0b06ee70-b1ea-405c-9efa-643df45b049e" providerId="ADAL" clId="{D5A86088-C6D5-4F2B-A61E-5AAE0DD65E57}" dt="2022-02-24T20:06:50.488" v="1496" actId="164"/>
          <ac:picMkLst>
            <pc:docMk/>
            <pc:sldMk cId="4198301797" sldId="295"/>
            <ac:picMk id="2" creationId="{8442CC50-7DE2-4935-9EBE-DF0A76F72C53}"/>
          </ac:picMkLst>
        </pc:picChg>
        <pc:picChg chg="add mod modCrop">
          <ac:chgData name="Law, Jackson" userId="0b06ee70-b1ea-405c-9efa-643df45b049e" providerId="ADAL" clId="{D5A86088-C6D5-4F2B-A61E-5AAE0DD65E57}" dt="2022-02-24T20:07:11.043" v="1500" actId="1076"/>
          <ac:picMkLst>
            <pc:docMk/>
            <pc:sldMk cId="4198301797" sldId="295"/>
            <ac:picMk id="4" creationId="{E92DA25A-4459-40CA-8C00-B6F0EC5FA830}"/>
          </ac:picMkLst>
        </pc:picChg>
        <pc:picChg chg="add mod modCrop">
          <ac:chgData name="Law, Jackson" userId="0b06ee70-b1ea-405c-9efa-643df45b049e" providerId="ADAL" clId="{D5A86088-C6D5-4F2B-A61E-5AAE0DD65E57}" dt="2022-02-24T20:06:50.488" v="1496" actId="164"/>
          <ac:picMkLst>
            <pc:docMk/>
            <pc:sldMk cId="4198301797" sldId="295"/>
            <ac:picMk id="7" creationId="{B0143BA4-EA29-48F9-BEE5-D31B744DCD7B}"/>
          </ac:picMkLst>
        </pc:picChg>
      </pc:sldChg>
      <pc:sldChg chg="addSp delSp modSp mod ord">
        <pc:chgData name="Law, Jackson" userId="0b06ee70-b1ea-405c-9efa-643df45b049e" providerId="ADAL" clId="{D5A86088-C6D5-4F2B-A61E-5AAE0DD65E57}" dt="2022-02-24T04:46:27.715" v="1351"/>
        <pc:sldMkLst>
          <pc:docMk/>
          <pc:sldMk cId="3132901905" sldId="303"/>
        </pc:sldMkLst>
        <pc:spChg chg="add del">
          <ac:chgData name="Law, Jackson" userId="0b06ee70-b1ea-405c-9efa-643df45b049e" providerId="ADAL" clId="{D5A86088-C6D5-4F2B-A61E-5AAE0DD65E57}" dt="2022-02-24T03:06:51.843" v="252" actId="22"/>
          <ac:spMkLst>
            <pc:docMk/>
            <pc:sldMk cId="3132901905" sldId="303"/>
            <ac:spMk id="11" creationId="{C3E665F9-E32D-40CB-8B38-32E5ABE000C5}"/>
          </ac:spMkLst>
        </pc:spChg>
        <pc:picChg chg="add mod modCrop">
          <ac:chgData name="Law, Jackson" userId="0b06ee70-b1ea-405c-9efa-643df45b049e" providerId="ADAL" clId="{D5A86088-C6D5-4F2B-A61E-5AAE0DD65E57}" dt="2022-02-24T03:08:50.797" v="266" actId="732"/>
          <ac:picMkLst>
            <pc:docMk/>
            <pc:sldMk cId="3132901905" sldId="303"/>
            <ac:picMk id="10" creationId="{B84A41E0-93EA-4AC8-9C91-18532788A7F1}"/>
          </ac:picMkLst>
        </pc:picChg>
      </pc:sldChg>
      <pc:sldChg chg="del">
        <pc:chgData name="Law, Jackson" userId="0b06ee70-b1ea-405c-9efa-643df45b049e" providerId="ADAL" clId="{D5A86088-C6D5-4F2B-A61E-5AAE0DD65E57}" dt="2022-02-24T03:12:29.330" v="270" actId="2696"/>
        <pc:sldMkLst>
          <pc:docMk/>
          <pc:sldMk cId="3455972554" sldId="304"/>
        </pc:sldMkLst>
      </pc:sldChg>
      <pc:sldChg chg="del">
        <pc:chgData name="Law, Jackson" userId="0b06ee70-b1ea-405c-9efa-643df45b049e" providerId="ADAL" clId="{D5A86088-C6D5-4F2B-A61E-5AAE0DD65E57}" dt="2022-02-24T03:12:39.914" v="271" actId="2696"/>
        <pc:sldMkLst>
          <pc:docMk/>
          <pc:sldMk cId="1632525323" sldId="305"/>
        </pc:sldMkLst>
      </pc:sldChg>
      <pc:sldChg chg="modSp mod">
        <pc:chgData name="Law, Jackson" userId="0b06ee70-b1ea-405c-9efa-643df45b049e" providerId="ADAL" clId="{D5A86088-C6D5-4F2B-A61E-5AAE0DD65E57}" dt="2022-02-25T01:27:47.024" v="1651" actId="403"/>
        <pc:sldMkLst>
          <pc:docMk/>
          <pc:sldMk cId="436658793" sldId="324"/>
        </pc:sldMkLst>
        <pc:spChg chg="mod">
          <ac:chgData name="Law, Jackson" userId="0b06ee70-b1ea-405c-9efa-643df45b049e" providerId="ADAL" clId="{D5A86088-C6D5-4F2B-A61E-5AAE0DD65E57}" dt="2022-02-25T01:27:47.024" v="1651" actId="403"/>
          <ac:spMkLst>
            <pc:docMk/>
            <pc:sldMk cId="436658793" sldId="324"/>
            <ac:spMk id="12" creationId="{B0E297CD-5450-7441-A033-60CDC02876B0}"/>
          </ac:spMkLst>
        </pc:spChg>
      </pc:sldChg>
      <pc:sldChg chg="modSp mod">
        <pc:chgData name="Law, Jackson" userId="0b06ee70-b1ea-405c-9efa-643df45b049e" providerId="ADAL" clId="{D5A86088-C6D5-4F2B-A61E-5AAE0DD65E57}" dt="2022-02-25T01:29:19.532" v="1658" actId="20577"/>
        <pc:sldMkLst>
          <pc:docMk/>
          <pc:sldMk cId="1248479303" sldId="335"/>
        </pc:sldMkLst>
        <pc:spChg chg="mod">
          <ac:chgData name="Law, Jackson" userId="0b06ee70-b1ea-405c-9efa-643df45b049e" providerId="ADAL" clId="{D5A86088-C6D5-4F2B-A61E-5AAE0DD65E57}" dt="2022-02-25T01:29:19.532" v="1658" actId="20577"/>
          <ac:spMkLst>
            <pc:docMk/>
            <pc:sldMk cId="1248479303" sldId="335"/>
            <ac:spMk id="3" creationId="{EAEEE080-AF86-441B-BE84-3F4AC55AD5D4}"/>
          </ac:spMkLst>
        </pc:spChg>
      </pc:sldChg>
      <pc:sldChg chg="del">
        <pc:chgData name="Law, Jackson" userId="0b06ee70-b1ea-405c-9efa-643df45b049e" providerId="ADAL" clId="{D5A86088-C6D5-4F2B-A61E-5AAE0DD65E57}" dt="2022-02-24T03:12:22.887" v="269" actId="2696"/>
        <pc:sldMkLst>
          <pc:docMk/>
          <pc:sldMk cId="3043981293" sldId="336"/>
        </pc:sldMkLst>
      </pc:sldChg>
      <pc:sldChg chg="del">
        <pc:chgData name="Law, Jackson" userId="0b06ee70-b1ea-405c-9efa-643df45b049e" providerId="ADAL" clId="{D5A86088-C6D5-4F2B-A61E-5AAE0DD65E57}" dt="2022-02-24T03:04:18.099" v="242" actId="47"/>
        <pc:sldMkLst>
          <pc:docMk/>
          <pc:sldMk cId="1717042588" sldId="337"/>
        </pc:sldMkLst>
      </pc:sldChg>
      <pc:sldChg chg="del">
        <pc:chgData name="Law, Jackson" userId="0b06ee70-b1ea-405c-9efa-643df45b049e" providerId="ADAL" clId="{D5A86088-C6D5-4F2B-A61E-5AAE0DD65E57}" dt="2022-02-24T03:04:12.760" v="241" actId="47"/>
        <pc:sldMkLst>
          <pc:docMk/>
          <pc:sldMk cId="3838914002" sldId="338"/>
        </pc:sldMkLst>
      </pc:sldChg>
      <pc:sldChg chg="addSp delSp modSp mod">
        <pc:chgData name="Law, Jackson" userId="0b06ee70-b1ea-405c-9efa-643df45b049e" providerId="ADAL" clId="{D5A86088-C6D5-4F2B-A61E-5AAE0DD65E57}" dt="2022-02-24T23:28:46.708" v="1564" actId="20577"/>
        <pc:sldMkLst>
          <pc:docMk/>
          <pc:sldMk cId="2480403848" sldId="339"/>
        </pc:sldMkLst>
        <pc:spChg chg="mod">
          <ac:chgData name="Law, Jackson" userId="0b06ee70-b1ea-405c-9efa-643df45b049e" providerId="ADAL" clId="{D5A86088-C6D5-4F2B-A61E-5AAE0DD65E57}" dt="2022-02-24T04:20:58.773" v="1349" actId="26606"/>
          <ac:spMkLst>
            <pc:docMk/>
            <pc:sldMk cId="2480403848" sldId="339"/>
            <ac:spMk id="2" creationId="{2660EF4F-2A37-4F06-9E5F-BAF3CC083414}"/>
          </ac:spMkLst>
        </pc:spChg>
        <pc:spChg chg="add del mod">
          <ac:chgData name="Law, Jackson" userId="0b06ee70-b1ea-405c-9efa-643df45b049e" providerId="ADAL" clId="{D5A86088-C6D5-4F2B-A61E-5AAE0DD65E57}" dt="2022-02-24T02:39:40.079" v="1"/>
          <ac:spMkLst>
            <pc:docMk/>
            <pc:sldMk cId="2480403848" sldId="339"/>
            <ac:spMk id="4" creationId="{DDFF284B-5542-454F-A365-8DA7B95A8760}"/>
          </ac:spMkLst>
        </pc:spChg>
        <pc:spChg chg="add mod ord">
          <ac:chgData name="Law, Jackson" userId="0b06ee70-b1ea-405c-9efa-643df45b049e" providerId="ADAL" clId="{D5A86088-C6D5-4F2B-A61E-5AAE0DD65E57}" dt="2022-02-24T23:28:46.708" v="1564" actId="20577"/>
          <ac:spMkLst>
            <pc:docMk/>
            <pc:sldMk cId="2480403848" sldId="339"/>
            <ac:spMk id="10" creationId="{6187E9BC-D269-474B-8999-748CEB23CFF0}"/>
          </ac:spMkLst>
        </pc:spChg>
        <pc:spChg chg="add del">
          <ac:chgData name="Law, Jackson" userId="0b06ee70-b1ea-405c-9efa-643df45b049e" providerId="ADAL" clId="{D5A86088-C6D5-4F2B-A61E-5AAE0DD65E57}" dt="2022-02-24T04:12:26.706" v="1301" actId="478"/>
          <ac:spMkLst>
            <pc:docMk/>
            <pc:sldMk cId="2480403848" sldId="339"/>
            <ac:spMk id="16" creationId="{B3E27328-3A29-4C2A-B2A8-BEB6FA29FBAA}"/>
          </ac:spMkLst>
        </pc:spChg>
        <pc:spChg chg="del">
          <ac:chgData name="Law, Jackson" userId="0b06ee70-b1ea-405c-9efa-643df45b049e" providerId="ADAL" clId="{D5A86088-C6D5-4F2B-A61E-5AAE0DD65E57}" dt="2022-02-24T02:40:02.447" v="2" actId="26606"/>
          <ac:spMkLst>
            <pc:docMk/>
            <pc:sldMk cId="2480403848" sldId="339"/>
            <ac:spMk id="18" creationId="{7C98A213-5994-475E-B327-DC6EC27FBA8B}"/>
          </ac:spMkLst>
        </pc:spChg>
        <pc:spChg chg="del">
          <ac:chgData name="Law, Jackson" userId="0b06ee70-b1ea-405c-9efa-643df45b049e" providerId="ADAL" clId="{D5A86088-C6D5-4F2B-A61E-5AAE0DD65E57}" dt="2022-02-24T02:40:02.447" v="2" actId="26606"/>
          <ac:spMkLst>
            <pc:docMk/>
            <pc:sldMk cId="2480403848" sldId="339"/>
            <ac:spMk id="20" creationId="{4B030A0D-0DAD-4A99-89BB-419527D6A64B}"/>
          </ac:spMkLst>
        </pc:spChg>
        <pc:spChg chg="add del">
          <ac:chgData name="Law, Jackson" userId="0b06ee70-b1ea-405c-9efa-643df45b049e" providerId="ADAL" clId="{D5A86088-C6D5-4F2B-A61E-5AAE0DD65E57}" dt="2022-02-24T03:30:26.955" v="860" actId="26606"/>
          <ac:spMkLst>
            <pc:docMk/>
            <pc:sldMk cId="2480403848" sldId="339"/>
            <ac:spMk id="25" creationId="{352BEC0E-22F8-46D0-9632-375DB541B06C}"/>
          </ac:spMkLst>
        </pc:spChg>
        <pc:spChg chg="add del">
          <ac:chgData name="Law, Jackson" userId="0b06ee70-b1ea-405c-9efa-643df45b049e" providerId="ADAL" clId="{D5A86088-C6D5-4F2B-A61E-5AAE0DD65E57}" dt="2022-02-24T03:30:26.955" v="860" actId="26606"/>
          <ac:spMkLst>
            <pc:docMk/>
            <pc:sldMk cId="2480403848" sldId="339"/>
            <ac:spMk id="27" creationId="{3FCFB1DE-0B7E-48CC-BA90-B2AB0889F9D6}"/>
          </ac:spMkLst>
        </pc:spChg>
        <pc:spChg chg="add del">
          <ac:chgData name="Law, Jackson" userId="0b06ee70-b1ea-405c-9efa-643df45b049e" providerId="ADAL" clId="{D5A86088-C6D5-4F2B-A61E-5AAE0DD65E57}" dt="2022-02-24T04:20:58.773" v="1349" actId="26606"/>
          <ac:spMkLst>
            <pc:docMk/>
            <pc:sldMk cId="2480403848" sldId="339"/>
            <ac:spMk id="32" creationId="{352BEC0E-22F8-46D0-9632-375DB541B06C}"/>
          </ac:spMkLst>
        </pc:spChg>
        <pc:spChg chg="add del">
          <ac:chgData name="Law, Jackson" userId="0b06ee70-b1ea-405c-9efa-643df45b049e" providerId="ADAL" clId="{D5A86088-C6D5-4F2B-A61E-5AAE0DD65E57}" dt="2022-02-24T04:20:58.773" v="1349" actId="26606"/>
          <ac:spMkLst>
            <pc:docMk/>
            <pc:sldMk cId="2480403848" sldId="339"/>
            <ac:spMk id="34" creationId="{3FCFB1DE-0B7E-48CC-BA90-B2AB0889F9D6}"/>
          </ac:spMkLst>
        </pc:spChg>
        <pc:spChg chg="add del">
          <ac:chgData name="Law, Jackson" userId="0b06ee70-b1ea-405c-9efa-643df45b049e" providerId="ADAL" clId="{D5A86088-C6D5-4F2B-A61E-5AAE0DD65E57}" dt="2022-02-24T04:20:53.253" v="1344" actId="26606"/>
          <ac:spMkLst>
            <pc:docMk/>
            <pc:sldMk cId="2480403848" sldId="339"/>
            <ac:spMk id="39" creationId="{743AA782-23D1-4521-8CAD-47662984AA08}"/>
          </ac:spMkLst>
        </pc:spChg>
        <pc:spChg chg="add del">
          <ac:chgData name="Law, Jackson" userId="0b06ee70-b1ea-405c-9efa-643df45b049e" providerId="ADAL" clId="{D5A86088-C6D5-4F2B-A61E-5AAE0DD65E57}" dt="2022-02-24T04:20:53.253" v="1344" actId="26606"/>
          <ac:spMkLst>
            <pc:docMk/>
            <pc:sldMk cId="2480403848" sldId="339"/>
            <ac:spMk id="41" creationId="{650D18FE-0824-4A46-B22C-A86B52E5780A}"/>
          </ac:spMkLst>
        </pc:spChg>
        <pc:spChg chg="add del">
          <ac:chgData name="Law, Jackson" userId="0b06ee70-b1ea-405c-9efa-643df45b049e" providerId="ADAL" clId="{D5A86088-C6D5-4F2B-A61E-5AAE0DD65E57}" dt="2022-02-24T04:20:57.569" v="1346" actId="26606"/>
          <ac:spMkLst>
            <pc:docMk/>
            <pc:sldMk cId="2480403848" sldId="339"/>
            <ac:spMk id="43" creationId="{743AA782-23D1-4521-8CAD-47662984AA08}"/>
          </ac:spMkLst>
        </pc:spChg>
        <pc:spChg chg="add del">
          <ac:chgData name="Law, Jackson" userId="0b06ee70-b1ea-405c-9efa-643df45b049e" providerId="ADAL" clId="{D5A86088-C6D5-4F2B-A61E-5AAE0DD65E57}" dt="2022-02-24T04:20:57.569" v="1346" actId="26606"/>
          <ac:spMkLst>
            <pc:docMk/>
            <pc:sldMk cId="2480403848" sldId="339"/>
            <ac:spMk id="44" creationId="{71877DBC-BB60-40F0-AC93-2ACDBAAE60CE}"/>
          </ac:spMkLst>
        </pc:spChg>
        <pc:spChg chg="add del">
          <ac:chgData name="Law, Jackson" userId="0b06ee70-b1ea-405c-9efa-643df45b049e" providerId="ADAL" clId="{D5A86088-C6D5-4F2B-A61E-5AAE0DD65E57}" dt="2022-02-24T04:20:58.657" v="1348" actId="26606"/>
          <ac:spMkLst>
            <pc:docMk/>
            <pc:sldMk cId="2480403848" sldId="339"/>
            <ac:spMk id="46" creationId="{0B9EE3F3-89B7-43C3-8651-C4C96830993D}"/>
          </ac:spMkLst>
        </pc:spChg>
        <pc:spChg chg="add del">
          <ac:chgData name="Law, Jackson" userId="0b06ee70-b1ea-405c-9efa-643df45b049e" providerId="ADAL" clId="{D5A86088-C6D5-4F2B-A61E-5AAE0DD65E57}" dt="2022-02-24T04:20:58.657" v="1348" actId="26606"/>
          <ac:spMkLst>
            <pc:docMk/>
            <pc:sldMk cId="2480403848" sldId="339"/>
            <ac:spMk id="47" creationId="{33AE4636-AEEC-45D6-84D4-7AC2DA48ECF8}"/>
          </ac:spMkLst>
        </pc:spChg>
        <pc:spChg chg="add del">
          <ac:chgData name="Law, Jackson" userId="0b06ee70-b1ea-405c-9efa-643df45b049e" providerId="ADAL" clId="{D5A86088-C6D5-4F2B-A61E-5AAE0DD65E57}" dt="2022-02-24T04:20:58.657" v="1348" actId="26606"/>
          <ac:spMkLst>
            <pc:docMk/>
            <pc:sldMk cId="2480403848" sldId="339"/>
            <ac:spMk id="48" creationId="{8D9CE0F4-2EB2-4F1F-8AAC-DB3571D9FE10}"/>
          </ac:spMkLst>
        </pc:spChg>
        <pc:spChg chg="add">
          <ac:chgData name="Law, Jackson" userId="0b06ee70-b1ea-405c-9efa-643df45b049e" providerId="ADAL" clId="{D5A86088-C6D5-4F2B-A61E-5AAE0DD65E57}" dt="2022-02-24T04:20:58.773" v="1349" actId="26606"/>
          <ac:spMkLst>
            <pc:docMk/>
            <pc:sldMk cId="2480403848" sldId="339"/>
            <ac:spMk id="50" creationId="{743AA782-23D1-4521-8CAD-47662984AA08}"/>
          </ac:spMkLst>
        </pc:spChg>
        <pc:spChg chg="add">
          <ac:chgData name="Law, Jackson" userId="0b06ee70-b1ea-405c-9efa-643df45b049e" providerId="ADAL" clId="{D5A86088-C6D5-4F2B-A61E-5AAE0DD65E57}" dt="2022-02-24T04:20:58.773" v="1349" actId="26606"/>
          <ac:spMkLst>
            <pc:docMk/>
            <pc:sldMk cId="2480403848" sldId="339"/>
            <ac:spMk id="51" creationId="{71877DBC-BB60-40F0-AC93-2ACDBAAE60CE}"/>
          </ac:spMkLst>
        </pc:spChg>
        <pc:grpChg chg="add mod">
          <ac:chgData name="Law, Jackson" userId="0b06ee70-b1ea-405c-9efa-643df45b049e" providerId="ADAL" clId="{D5A86088-C6D5-4F2B-A61E-5AAE0DD65E57}" dt="2022-02-24T04:20:58.773" v="1349" actId="26606"/>
          <ac:grpSpMkLst>
            <pc:docMk/>
            <pc:sldMk cId="2480403848" sldId="339"/>
            <ac:grpSpMk id="11" creationId="{AA701F72-C124-4BC2-BEE2-6039E67E2BA4}"/>
          </ac:grpSpMkLst>
        </pc:grpChg>
        <pc:picChg chg="mod modCrop">
          <ac:chgData name="Law, Jackson" userId="0b06ee70-b1ea-405c-9efa-643df45b049e" providerId="ADAL" clId="{D5A86088-C6D5-4F2B-A61E-5AAE0DD65E57}" dt="2022-02-24T04:20:15.319" v="1340" actId="164"/>
          <ac:picMkLst>
            <pc:docMk/>
            <pc:sldMk cId="2480403848" sldId="339"/>
            <ac:picMk id="5" creationId="{F8518494-0244-4D96-9A3A-03490B14A554}"/>
          </ac:picMkLst>
        </pc:picChg>
        <pc:picChg chg="mod">
          <ac:chgData name="Law, Jackson" userId="0b06ee70-b1ea-405c-9efa-643df45b049e" providerId="ADAL" clId="{D5A86088-C6D5-4F2B-A61E-5AAE0DD65E57}" dt="2022-02-24T04:20:15.319" v="1340" actId="164"/>
          <ac:picMkLst>
            <pc:docMk/>
            <pc:sldMk cId="2480403848" sldId="339"/>
            <ac:picMk id="6" creationId="{7C964AA8-151E-4C98-8CBF-8DCEC577AED5}"/>
          </ac:picMkLst>
        </pc:picChg>
        <pc:picChg chg="add mod modCrop">
          <ac:chgData name="Law, Jackson" userId="0b06ee70-b1ea-405c-9efa-643df45b049e" providerId="ADAL" clId="{D5A86088-C6D5-4F2B-A61E-5AAE0DD65E57}" dt="2022-02-24T04:20:15.319" v="1340" actId="164"/>
          <ac:picMkLst>
            <pc:docMk/>
            <pc:sldMk cId="2480403848" sldId="339"/>
            <ac:picMk id="9" creationId="{17BB3318-7135-49E1-B616-1BAB8D437837}"/>
          </ac:picMkLst>
        </pc:picChg>
        <pc:picChg chg="del">
          <ac:chgData name="Law, Jackson" userId="0b06ee70-b1ea-405c-9efa-643df45b049e" providerId="ADAL" clId="{D5A86088-C6D5-4F2B-A61E-5AAE0DD65E57}" dt="2022-02-24T02:39:22.072" v="0" actId="478"/>
          <ac:picMkLst>
            <pc:docMk/>
            <pc:sldMk cId="2480403848" sldId="339"/>
            <ac:picMk id="12" creationId="{14E2737F-7A2A-4D4F-AAAE-BCB5098A61BE}"/>
          </ac:picMkLst>
        </pc:picChg>
      </pc:sldChg>
      <pc:sldChg chg="addSp delSp modSp add mod modAnim">
        <pc:chgData name="Law, Jackson" userId="0b06ee70-b1ea-405c-9efa-643df45b049e" providerId="ADAL" clId="{D5A86088-C6D5-4F2B-A61E-5AAE0DD65E57}" dt="2022-02-24T03:01:51.996" v="239" actId="16959"/>
        <pc:sldMkLst>
          <pc:docMk/>
          <pc:sldMk cId="3365789253" sldId="340"/>
        </pc:sldMkLst>
        <pc:spChg chg="mod">
          <ac:chgData name="Law, Jackson" userId="0b06ee70-b1ea-405c-9efa-643df45b049e" providerId="ADAL" clId="{D5A86088-C6D5-4F2B-A61E-5AAE0DD65E57}" dt="2022-02-24T02:40:51.353" v="17" actId="20577"/>
          <ac:spMkLst>
            <pc:docMk/>
            <pc:sldMk cId="3365789253" sldId="340"/>
            <ac:spMk id="2" creationId="{2660EF4F-2A37-4F06-9E5F-BAF3CC083414}"/>
          </ac:spMkLst>
        </pc:spChg>
        <pc:spChg chg="mod">
          <ac:chgData name="Law, Jackson" userId="0b06ee70-b1ea-405c-9efa-643df45b049e" providerId="ADAL" clId="{D5A86088-C6D5-4F2B-A61E-5AAE0DD65E57}" dt="2022-02-24T03:01:51.996" v="239" actId="16959"/>
          <ac:spMkLst>
            <pc:docMk/>
            <pc:sldMk cId="3365789253" sldId="340"/>
            <ac:spMk id="10" creationId="{6187E9BC-D269-474B-8999-748CEB23CFF0}"/>
          </ac:spMkLst>
        </pc:spChg>
        <pc:picChg chg="del">
          <ac:chgData name="Law, Jackson" userId="0b06ee70-b1ea-405c-9efa-643df45b049e" providerId="ADAL" clId="{D5A86088-C6D5-4F2B-A61E-5AAE0DD65E57}" dt="2022-02-24T02:41:07.747" v="26" actId="478"/>
          <ac:picMkLst>
            <pc:docMk/>
            <pc:sldMk cId="3365789253" sldId="340"/>
            <ac:picMk id="5" creationId="{F8518494-0244-4D96-9A3A-03490B14A554}"/>
          </ac:picMkLst>
        </pc:picChg>
        <pc:picChg chg="del">
          <ac:chgData name="Law, Jackson" userId="0b06ee70-b1ea-405c-9efa-643df45b049e" providerId="ADAL" clId="{D5A86088-C6D5-4F2B-A61E-5AAE0DD65E57}" dt="2022-02-24T02:41:08.356" v="27" actId="478"/>
          <ac:picMkLst>
            <pc:docMk/>
            <pc:sldMk cId="3365789253" sldId="340"/>
            <ac:picMk id="6" creationId="{7C964AA8-151E-4C98-8CBF-8DCEC577AED5}"/>
          </ac:picMkLst>
        </pc:picChg>
        <pc:picChg chg="add mod">
          <ac:chgData name="Law, Jackson" userId="0b06ee70-b1ea-405c-9efa-643df45b049e" providerId="ADAL" clId="{D5A86088-C6D5-4F2B-A61E-5AAE0DD65E57}" dt="2022-02-24T02:41:09.952" v="28"/>
          <ac:picMkLst>
            <pc:docMk/>
            <pc:sldMk cId="3365789253" sldId="340"/>
            <ac:picMk id="8" creationId="{9261859F-08DD-4D02-9155-8E8A246162DC}"/>
          </ac:picMkLst>
        </pc:picChg>
      </pc:sldChg>
      <pc:sldChg chg="addSp delSp modSp add mod modClrScheme delDesignElem chgLayout">
        <pc:chgData name="Law, Jackson" userId="0b06ee70-b1ea-405c-9efa-643df45b049e" providerId="ADAL" clId="{D5A86088-C6D5-4F2B-A61E-5AAE0DD65E57}" dt="2022-02-24T03:24:48.296" v="848" actId="26606"/>
        <pc:sldMkLst>
          <pc:docMk/>
          <pc:sldMk cId="1876468944" sldId="341"/>
        </pc:sldMkLst>
        <pc:spChg chg="add mod">
          <ac:chgData name="Law, Jackson" userId="0b06ee70-b1ea-405c-9efa-643df45b049e" providerId="ADAL" clId="{D5A86088-C6D5-4F2B-A61E-5AAE0DD65E57}" dt="2022-02-24T03:24:48.296" v="848" actId="26606"/>
          <ac:spMkLst>
            <pc:docMk/>
            <pc:sldMk cId="1876468944" sldId="341"/>
            <ac:spMk id="2" creationId="{6BCEC85C-113F-4960-9741-3A3180D03069}"/>
          </ac:spMkLst>
        </pc:spChg>
        <pc:spChg chg="add mod">
          <ac:chgData name="Law, Jackson" userId="0b06ee70-b1ea-405c-9efa-643df45b049e" providerId="ADAL" clId="{D5A86088-C6D5-4F2B-A61E-5AAE0DD65E57}" dt="2022-02-24T03:24:48.296" v="848" actId="26606"/>
          <ac:spMkLst>
            <pc:docMk/>
            <pc:sldMk cId="1876468944" sldId="341"/>
            <ac:spMk id="3" creationId="{0F60A2F5-E3C5-4DB8-A2CF-9EB47E8ED5DC}"/>
          </ac:spMkLst>
        </pc:spChg>
        <pc:spChg chg="del">
          <ac:chgData name="Law, Jackson" userId="0b06ee70-b1ea-405c-9efa-643df45b049e" providerId="ADAL" clId="{D5A86088-C6D5-4F2B-A61E-5AAE0DD65E57}" dt="2022-02-24T03:15:00.101" v="299" actId="478"/>
          <ac:spMkLst>
            <pc:docMk/>
            <pc:sldMk cId="1876468944" sldId="341"/>
            <ac:spMk id="4" creationId="{8DD93D6E-F700-FB4D-8333-A087C39ACBA6}"/>
          </ac:spMkLst>
        </pc:spChg>
        <pc:spChg chg="add del mod">
          <ac:chgData name="Law, Jackson" userId="0b06ee70-b1ea-405c-9efa-643df45b049e" providerId="ADAL" clId="{D5A86088-C6D5-4F2B-A61E-5AAE0DD65E57}" dt="2022-02-24T03:16:28.503" v="322"/>
          <ac:spMkLst>
            <pc:docMk/>
            <pc:sldMk cId="1876468944" sldId="341"/>
            <ac:spMk id="6" creationId="{860104C2-0066-4C0A-8BF3-5300761D1855}"/>
          </ac:spMkLst>
        </pc:spChg>
        <pc:spChg chg="del">
          <ac:chgData name="Law, Jackson" userId="0b06ee70-b1ea-405c-9efa-643df45b049e" providerId="ADAL" clId="{D5A86088-C6D5-4F2B-A61E-5AAE0DD65E57}" dt="2022-02-24T03:15:07.223" v="300" actId="700"/>
          <ac:spMkLst>
            <pc:docMk/>
            <pc:sldMk cId="1876468944" sldId="341"/>
            <ac:spMk id="10" creationId="{C4879EFC-8E62-4E00-973C-C45EE9EC676D}"/>
          </ac:spMkLst>
        </pc:spChg>
        <pc:spChg chg="del">
          <ac:chgData name="Law, Jackson" userId="0b06ee70-b1ea-405c-9efa-643df45b049e" providerId="ADAL" clId="{D5A86088-C6D5-4F2B-A61E-5AAE0DD65E57}" dt="2022-02-24T03:15:07.223" v="300" actId="700"/>
          <ac:spMkLst>
            <pc:docMk/>
            <pc:sldMk cId="1876468944" sldId="341"/>
            <ac:spMk id="12" creationId="{D6A9C53F-5F90-40A5-8C85-5412D39C8C68}"/>
          </ac:spMkLst>
        </pc:spChg>
        <pc:spChg chg="add">
          <ac:chgData name="Law, Jackson" userId="0b06ee70-b1ea-405c-9efa-643df45b049e" providerId="ADAL" clId="{D5A86088-C6D5-4F2B-A61E-5AAE0DD65E57}" dt="2022-02-24T03:24:48.296" v="848" actId="26606"/>
          <ac:spMkLst>
            <pc:docMk/>
            <pc:sldMk cId="1876468944" sldId="341"/>
            <ac:spMk id="71" creationId="{2B97F24A-32CE-4C1C-A50D-3016B394DCFB}"/>
          </ac:spMkLst>
        </pc:spChg>
        <pc:spChg chg="add">
          <ac:chgData name="Law, Jackson" userId="0b06ee70-b1ea-405c-9efa-643df45b049e" providerId="ADAL" clId="{D5A86088-C6D5-4F2B-A61E-5AAE0DD65E57}" dt="2022-02-24T03:24:48.296" v="848" actId="26606"/>
          <ac:spMkLst>
            <pc:docMk/>
            <pc:sldMk cId="1876468944" sldId="341"/>
            <ac:spMk id="73" creationId="{CD8B4F24-440B-49E9-B85D-733523DC064B}"/>
          </ac:spMkLst>
        </pc:spChg>
        <pc:graphicFrameChg chg="del">
          <ac:chgData name="Law, Jackson" userId="0b06ee70-b1ea-405c-9efa-643df45b049e" providerId="ADAL" clId="{D5A86088-C6D5-4F2B-A61E-5AAE0DD65E57}" dt="2022-02-24T03:14:49.122" v="297" actId="478"/>
          <ac:graphicFrameMkLst>
            <pc:docMk/>
            <pc:sldMk cId="1876468944" sldId="341"/>
            <ac:graphicFrameMk id="8" creationId="{BB8F499F-6A1C-4148-B41B-D31933016BAD}"/>
          </ac:graphicFrameMkLst>
        </pc:graphicFrameChg>
        <pc:picChg chg="del">
          <ac:chgData name="Law, Jackson" userId="0b06ee70-b1ea-405c-9efa-643df45b049e" providerId="ADAL" clId="{D5A86088-C6D5-4F2B-A61E-5AAE0DD65E57}" dt="2022-02-24T03:14:52.652" v="298" actId="478"/>
          <ac:picMkLst>
            <pc:docMk/>
            <pc:sldMk cId="1876468944" sldId="341"/>
            <ac:picMk id="5" creationId="{1951F87A-0FBB-4F0E-83A9-AF5CC11A1204}"/>
          </ac:picMkLst>
        </pc:picChg>
        <pc:picChg chg="add mod">
          <ac:chgData name="Law, Jackson" userId="0b06ee70-b1ea-405c-9efa-643df45b049e" providerId="ADAL" clId="{D5A86088-C6D5-4F2B-A61E-5AAE0DD65E57}" dt="2022-02-24T03:24:48.296" v="848" actId="26606"/>
          <ac:picMkLst>
            <pc:docMk/>
            <pc:sldMk cId="1876468944" sldId="341"/>
            <ac:picMk id="1026" creationId="{90793CB6-E490-4662-A012-5BB329CF97A9}"/>
          </ac:picMkLst>
        </pc:picChg>
      </pc:sldChg>
      <pc:sldChg chg="addSp delSp modSp add del mod modClrScheme delDesignElem chgLayout">
        <pc:chgData name="Law, Jackson" userId="0b06ee70-b1ea-405c-9efa-643df45b049e" providerId="ADAL" clId="{D5A86088-C6D5-4F2B-A61E-5AAE0DD65E57}" dt="2022-02-24T03:14:15.535" v="295" actId="2696"/>
        <pc:sldMkLst>
          <pc:docMk/>
          <pc:sldMk cId="3817681514" sldId="341"/>
        </pc:sldMkLst>
        <pc:spChg chg="add mod ord">
          <ac:chgData name="Law, Jackson" userId="0b06ee70-b1ea-405c-9efa-643df45b049e" providerId="ADAL" clId="{D5A86088-C6D5-4F2B-A61E-5AAE0DD65E57}" dt="2022-02-24T03:14:01.478" v="294" actId="700"/>
          <ac:spMkLst>
            <pc:docMk/>
            <pc:sldMk cId="3817681514" sldId="341"/>
            <ac:spMk id="2" creationId="{32AF4C1F-19AB-4288-BD5B-9A064ECCAC5C}"/>
          </ac:spMkLst>
        </pc:spChg>
        <pc:spChg chg="add mod ord">
          <ac:chgData name="Law, Jackson" userId="0b06ee70-b1ea-405c-9efa-643df45b049e" providerId="ADAL" clId="{D5A86088-C6D5-4F2B-A61E-5AAE0DD65E57}" dt="2022-02-24T03:14:01.478" v="294" actId="700"/>
          <ac:spMkLst>
            <pc:docMk/>
            <pc:sldMk cId="3817681514" sldId="341"/>
            <ac:spMk id="3" creationId="{ADE569F1-1418-42FC-9366-241AEDAAF432}"/>
          </ac:spMkLst>
        </pc:spChg>
        <pc:spChg chg="mod">
          <ac:chgData name="Law, Jackson" userId="0b06ee70-b1ea-405c-9efa-643df45b049e" providerId="ADAL" clId="{D5A86088-C6D5-4F2B-A61E-5AAE0DD65E57}" dt="2022-02-24T03:13:51.199" v="293" actId="20577"/>
          <ac:spMkLst>
            <pc:docMk/>
            <pc:sldMk cId="3817681514" sldId="341"/>
            <ac:spMk id="4" creationId="{8DD93D6E-F700-FB4D-8333-A087C39ACBA6}"/>
          </ac:spMkLst>
        </pc:spChg>
        <pc:spChg chg="add mod ord">
          <ac:chgData name="Law, Jackson" userId="0b06ee70-b1ea-405c-9efa-643df45b049e" providerId="ADAL" clId="{D5A86088-C6D5-4F2B-A61E-5AAE0DD65E57}" dt="2022-02-24T03:14:01.478" v="294" actId="700"/>
          <ac:spMkLst>
            <pc:docMk/>
            <pc:sldMk cId="3817681514" sldId="341"/>
            <ac:spMk id="6" creationId="{89B81771-717B-4683-AB4E-8045C187708F}"/>
          </ac:spMkLst>
        </pc:spChg>
        <pc:spChg chg="del">
          <ac:chgData name="Law, Jackson" userId="0b06ee70-b1ea-405c-9efa-643df45b049e" providerId="ADAL" clId="{D5A86088-C6D5-4F2B-A61E-5AAE0DD65E57}" dt="2022-02-24T03:14:01.478" v="294" actId="700"/>
          <ac:spMkLst>
            <pc:docMk/>
            <pc:sldMk cId="3817681514" sldId="341"/>
            <ac:spMk id="10" creationId="{C4879EFC-8E62-4E00-973C-C45EE9EC676D}"/>
          </ac:spMkLst>
        </pc:spChg>
        <pc:spChg chg="del">
          <ac:chgData name="Law, Jackson" userId="0b06ee70-b1ea-405c-9efa-643df45b049e" providerId="ADAL" clId="{D5A86088-C6D5-4F2B-A61E-5AAE0DD65E57}" dt="2022-02-24T03:14:01.478" v="294" actId="700"/>
          <ac:spMkLst>
            <pc:docMk/>
            <pc:sldMk cId="3817681514" sldId="341"/>
            <ac:spMk id="12" creationId="{D6A9C53F-5F90-40A5-8C85-5412D39C8C68}"/>
          </ac:spMkLst>
        </pc:spChg>
        <pc:graphicFrameChg chg="del">
          <ac:chgData name="Law, Jackson" userId="0b06ee70-b1ea-405c-9efa-643df45b049e" providerId="ADAL" clId="{D5A86088-C6D5-4F2B-A61E-5AAE0DD65E57}" dt="2022-02-24T03:13:36.802" v="273" actId="478"/>
          <ac:graphicFrameMkLst>
            <pc:docMk/>
            <pc:sldMk cId="3817681514" sldId="341"/>
            <ac:graphicFrameMk id="8" creationId="{BB8F499F-6A1C-4148-B41B-D31933016BAD}"/>
          </ac:graphicFrameMkLst>
        </pc:graphicFrameChg>
        <pc:picChg chg="del">
          <ac:chgData name="Law, Jackson" userId="0b06ee70-b1ea-405c-9efa-643df45b049e" providerId="ADAL" clId="{D5A86088-C6D5-4F2B-A61E-5AAE0DD65E57}" dt="2022-02-24T03:13:38.314" v="274" actId="478"/>
          <ac:picMkLst>
            <pc:docMk/>
            <pc:sldMk cId="3817681514" sldId="341"/>
            <ac:picMk id="5" creationId="{1951F87A-0FBB-4F0E-83A9-AF5CC11A1204}"/>
          </ac:picMkLst>
        </pc:picChg>
      </pc:sldChg>
      <pc:sldChg chg="addSp delSp modSp add mod modClrScheme delDesignElem chgLayout">
        <pc:chgData name="Law, Jackson" userId="0b06ee70-b1ea-405c-9efa-643df45b049e" providerId="ADAL" clId="{D5A86088-C6D5-4F2B-A61E-5AAE0DD65E57}" dt="2022-02-24T04:09:19.883" v="1299" actId="1076"/>
        <pc:sldMkLst>
          <pc:docMk/>
          <pc:sldMk cId="456856885" sldId="342"/>
        </pc:sldMkLst>
        <pc:spChg chg="add del mod ord">
          <ac:chgData name="Law, Jackson" userId="0b06ee70-b1ea-405c-9efa-643df45b049e" providerId="ADAL" clId="{D5A86088-C6D5-4F2B-A61E-5AAE0DD65E57}" dt="2022-02-24T03:56:11.181" v="1057" actId="700"/>
          <ac:spMkLst>
            <pc:docMk/>
            <pc:sldMk cId="456856885" sldId="342"/>
            <ac:spMk id="2" creationId="{5017F2AC-8386-4CE5-98CA-8A39ECA2A4D1}"/>
          </ac:spMkLst>
        </pc:spChg>
        <pc:spChg chg="add del mod ord">
          <ac:chgData name="Law, Jackson" userId="0b06ee70-b1ea-405c-9efa-643df45b049e" providerId="ADAL" clId="{D5A86088-C6D5-4F2B-A61E-5AAE0DD65E57}" dt="2022-02-24T03:56:11.181" v="1057" actId="700"/>
          <ac:spMkLst>
            <pc:docMk/>
            <pc:sldMk cId="456856885" sldId="342"/>
            <ac:spMk id="3" creationId="{E0F1DDC0-7127-4BFE-B510-760D0A6083E9}"/>
          </ac:spMkLst>
        </pc:spChg>
        <pc:spChg chg="mod">
          <ac:chgData name="Law, Jackson" userId="0b06ee70-b1ea-405c-9efa-643df45b049e" providerId="ADAL" clId="{D5A86088-C6D5-4F2B-A61E-5AAE0DD65E57}" dt="2022-02-24T03:33:41.141" v="877" actId="20577"/>
          <ac:spMkLst>
            <pc:docMk/>
            <pc:sldMk cId="456856885" sldId="342"/>
            <ac:spMk id="5" creationId="{44B7E921-4FB7-284B-9679-627B0D7126F5}"/>
          </ac:spMkLst>
        </pc:spChg>
        <pc:spChg chg="mod">
          <ac:chgData name="Law, Jackson" userId="0b06ee70-b1ea-405c-9efa-643df45b049e" providerId="ADAL" clId="{D5A86088-C6D5-4F2B-A61E-5AAE0DD65E57}" dt="2022-02-24T04:09:09.546" v="1298" actId="20577"/>
          <ac:spMkLst>
            <pc:docMk/>
            <pc:sldMk cId="456856885" sldId="342"/>
            <ac:spMk id="7" creationId="{437140A9-1E88-4A90-A937-8A39AF3B86ED}"/>
          </ac:spMkLst>
        </pc:spChg>
        <pc:spChg chg="add del mod ord">
          <ac:chgData name="Law, Jackson" userId="0b06ee70-b1ea-405c-9efa-643df45b049e" providerId="ADAL" clId="{D5A86088-C6D5-4F2B-A61E-5AAE0DD65E57}" dt="2022-02-24T03:56:11.181" v="1057" actId="700"/>
          <ac:spMkLst>
            <pc:docMk/>
            <pc:sldMk cId="456856885" sldId="342"/>
            <ac:spMk id="8" creationId="{1632A38A-D4BD-484F-87B6-024C0FC5803C}"/>
          </ac:spMkLst>
        </pc:spChg>
        <pc:spChg chg="add del">
          <ac:chgData name="Law, Jackson" userId="0b06ee70-b1ea-405c-9efa-643df45b049e" providerId="ADAL" clId="{D5A86088-C6D5-4F2B-A61E-5AAE0DD65E57}" dt="2022-02-24T03:56:11.181" v="1057" actId="700"/>
          <ac:spMkLst>
            <pc:docMk/>
            <pc:sldMk cId="456856885" sldId="342"/>
            <ac:spMk id="11" creationId="{53B475F8-50AE-46A0-9943-B2B63183D50C}"/>
          </ac:spMkLst>
        </pc:spChg>
        <pc:spChg chg="add mod">
          <ac:chgData name="Law, Jackson" userId="0b06ee70-b1ea-405c-9efa-643df45b049e" providerId="ADAL" clId="{D5A86088-C6D5-4F2B-A61E-5AAE0DD65E57}" dt="2022-02-24T04:09:19.883" v="1299" actId="1076"/>
          <ac:spMkLst>
            <pc:docMk/>
            <pc:sldMk cId="456856885" sldId="342"/>
            <ac:spMk id="12" creationId="{9842A7BB-2032-41F1-AC21-09B2D1E2AF05}"/>
          </ac:spMkLst>
        </pc:spChg>
        <pc:spChg chg="add del">
          <ac:chgData name="Law, Jackson" userId="0b06ee70-b1ea-405c-9efa-643df45b049e" providerId="ADAL" clId="{D5A86088-C6D5-4F2B-A61E-5AAE0DD65E57}" dt="2022-02-24T03:56:11.181" v="1057" actId="700"/>
          <ac:spMkLst>
            <pc:docMk/>
            <pc:sldMk cId="456856885" sldId="342"/>
            <ac:spMk id="16" creationId="{75F6FDB4-2351-48C2-A863-2364A02343C0}"/>
          </ac:spMkLst>
        </pc:spChg>
        <pc:picChg chg="del">
          <ac:chgData name="Law, Jackson" userId="0b06ee70-b1ea-405c-9efa-643df45b049e" providerId="ADAL" clId="{D5A86088-C6D5-4F2B-A61E-5AAE0DD65E57}" dt="2022-02-24T03:33:31.498" v="863" actId="478"/>
          <ac:picMkLst>
            <pc:docMk/>
            <pc:sldMk cId="456856885" sldId="342"/>
            <ac:picMk id="6" creationId="{BAA45DED-75D7-41A5-8B94-DAC814D3EFB1}"/>
          </ac:picMkLst>
        </pc:picChg>
      </pc:sldChg>
      <pc:sldChg chg="modSp new del mod">
        <pc:chgData name="Law, Jackson" userId="0b06ee70-b1ea-405c-9efa-643df45b049e" providerId="ADAL" clId="{D5A86088-C6D5-4F2B-A61E-5AAE0DD65E57}" dt="2022-02-24T04:57:37.321" v="1352" actId="2696"/>
        <pc:sldMkLst>
          <pc:docMk/>
          <pc:sldMk cId="2404037183" sldId="343"/>
        </pc:sldMkLst>
        <pc:spChg chg="mod">
          <ac:chgData name="Law, Jackson" userId="0b06ee70-b1ea-405c-9efa-643df45b049e" providerId="ADAL" clId="{D5A86088-C6D5-4F2B-A61E-5AAE0DD65E57}" dt="2022-02-24T03:56:34.760" v="1076" actId="20577"/>
          <ac:spMkLst>
            <pc:docMk/>
            <pc:sldMk cId="2404037183" sldId="343"/>
            <ac:spMk id="2" creationId="{68273B98-4223-4CB6-8707-762C91B9B0BC}"/>
          </ac:spMkLst>
        </pc:spChg>
        <pc:spChg chg="mod">
          <ac:chgData name="Law, Jackson" userId="0b06ee70-b1ea-405c-9efa-643df45b049e" providerId="ADAL" clId="{D5A86088-C6D5-4F2B-A61E-5AAE0DD65E57}" dt="2022-02-24T04:02:29.233" v="1242" actId="20577"/>
          <ac:spMkLst>
            <pc:docMk/>
            <pc:sldMk cId="2404037183" sldId="343"/>
            <ac:spMk id="3" creationId="{75C2515E-7699-4123-9AEE-805D806BA7AB}"/>
          </ac:spMkLst>
        </pc:spChg>
        <pc:spChg chg="mod">
          <ac:chgData name="Law, Jackson" userId="0b06ee70-b1ea-405c-9efa-643df45b049e" providerId="ADAL" clId="{D5A86088-C6D5-4F2B-A61E-5AAE0DD65E57}" dt="2022-02-24T04:03:57.817" v="1273" actId="5793"/>
          <ac:spMkLst>
            <pc:docMk/>
            <pc:sldMk cId="2404037183" sldId="343"/>
            <ac:spMk id="4" creationId="{75E86F12-17F1-4748-A3C7-EC49E4279D2A}"/>
          </ac:spMkLst>
        </pc:spChg>
      </pc:sldChg>
      <pc:sldChg chg="delSp mod">
        <pc:chgData name="Law, Jackson" userId="0b06ee70-b1ea-405c-9efa-643df45b049e" providerId="ADAL" clId="{D5A86088-C6D5-4F2B-A61E-5AAE0DD65E57}" dt="2022-02-24T05:01:32.540" v="1353" actId="478"/>
        <pc:sldMkLst>
          <pc:docMk/>
          <pc:sldMk cId="2106027831" sldId="347"/>
        </pc:sldMkLst>
        <pc:spChg chg="del">
          <ac:chgData name="Law, Jackson" userId="0b06ee70-b1ea-405c-9efa-643df45b049e" providerId="ADAL" clId="{D5A86088-C6D5-4F2B-A61E-5AAE0DD65E57}" dt="2022-02-24T05:01:32.540" v="1353" actId="478"/>
          <ac:spMkLst>
            <pc:docMk/>
            <pc:sldMk cId="2106027831" sldId="347"/>
            <ac:spMk id="5" creationId="{63CA824B-52FE-4158-ADEC-900B2A1E20B4}"/>
          </ac:spMkLst>
        </pc:spChg>
      </pc:sldChg>
      <pc:sldChg chg="modSp mod">
        <pc:chgData name="Law, Jackson" userId="0b06ee70-b1ea-405c-9efa-643df45b049e" providerId="ADAL" clId="{D5A86088-C6D5-4F2B-A61E-5AAE0DD65E57}" dt="2022-02-24T23:26:45.987" v="1548" actId="20577"/>
        <pc:sldMkLst>
          <pc:docMk/>
          <pc:sldMk cId="2206196625" sldId="353"/>
        </pc:sldMkLst>
        <pc:graphicFrameChg chg="mod">
          <ac:chgData name="Law, Jackson" userId="0b06ee70-b1ea-405c-9efa-643df45b049e" providerId="ADAL" clId="{D5A86088-C6D5-4F2B-A61E-5AAE0DD65E57}" dt="2022-02-24T23:26:45.987" v="1548" actId="20577"/>
          <ac:graphicFrameMkLst>
            <pc:docMk/>
            <pc:sldMk cId="2206196625" sldId="353"/>
            <ac:graphicFrameMk id="53" creationId="{EDF9BE5E-23EC-426F-A5BC-B3E7D323466E}"/>
          </ac:graphicFrameMkLst>
        </pc:graphicFrameChg>
        <pc:picChg chg="mod">
          <ac:chgData name="Law, Jackson" userId="0b06ee70-b1ea-405c-9efa-643df45b049e" providerId="ADAL" clId="{D5A86088-C6D5-4F2B-A61E-5AAE0DD65E57}" dt="2022-02-24T18:43:54.228" v="1355" actId="1076"/>
          <ac:picMkLst>
            <pc:docMk/>
            <pc:sldMk cId="2206196625" sldId="353"/>
            <ac:picMk id="387" creationId="{2B022FC2-69EE-4CA4-BC7B-06962D13B5CF}"/>
          </ac:picMkLst>
        </pc:picChg>
      </pc:sldChg>
      <pc:sldChg chg="addSp delSp modSp mod">
        <pc:chgData name="Law, Jackson" userId="0b06ee70-b1ea-405c-9efa-643df45b049e" providerId="ADAL" clId="{D5A86088-C6D5-4F2B-A61E-5AAE0DD65E57}" dt="2022-02-24T19:34:56.462" v="1480" actId="404"/>
        <pc:sldMkLst>
          <pc:docMk/>
          <pc:sldMk cId="2709897917" sldId="355"/>
        </pc:sldMkLst>
        <pc:spChg chg="del mod">
          <ac:chgData name="Law, Jackson" userId="0b06ee70-b1ea-405c-9efa-643df45b049e" providerId="ADAL" clId="{D5A86088-C6D5-4F2B-A61E-5AAE0DD65E57}" dt="2022-02-24T19:27:47.623" v="1394"/>
          <ac:spMkLst>
            <pc:docMk/>
            <pc:sldMk cId="2709897917" sldId="355"/>
            <ac:spMk id="3" creationId="{AAC516CD-3DAD-46EB-B2F0-B49E67740158}"/>
          </ac:spMkLst>
        </pc:spChg>
        <pc:spChg chg="add mod">
          <ac:chgData name="Law, Jackson" userId="0b06ee70-b1ea-405c-9efa-643df45b049e" providerId="ADAL" clId="{D5A86088-C6D5-4F2B-A61E-5AAE0DD65E57}" dt="2022-02-24T19:34:56.462" v="1480" actId="404"/>
          <ac:spMkLst>
            <pc:docMk/>
            <pc:sldMk cId="2709897917" sldId="355"/>
            <ac:spMk id="8" creationId="{1B5747A7-3420-4657-A36D-367950E2F24B}"/>
          </ac:spMkLst>
        </pc:spChg>
        <pc:picChg chg="del">
          <ac:chgData name="Law, Jackson" userId="0b06ee70-b1ea-405c-9efa-643df45b049e" providerId="ADAL" clId="{D5A86088-C6D5-4F2B-A61E-5AAE0DD65E57}" dt="2022-02-24T19:25:01.798" v="1357" actId="478"/>
          <ac:picMkLst>
            <pc:docMk/>
            <pc:sldMk cId="2709897917" sldId="355"/>
            <ac:picMk id="2" creationId="{C9D20711-68C0-4A87-8224-4AC269363D84}"/>
          </ac:picMkLst>
        </pc:picChg>
      </pc:sldChg>
      <pc:sldChg chg="addSp delSp mod">
        <pc:chgData name="Law, Jackson" userId="0b06ee70-b1ea-405c-9efa-643df45b049e" providerId="ADAL" clId="{D5A86088-C6D5-4F2B-A61E-5AAE0DD65E57}" dt="2022-02-24T23:18:44.555" v="1502" actId="478"/>
        <pc:sldMkLst>
          <pc:docMk/>
          <pc:sldMk cId="2073476835" sldId="359"/>
        </pc:sldMkLst>
        <pc:picChg chg="add del">
          <ac:chgData name="Law, Jackson" userId="0b06ee70-b1ea-405c-9efa-643df45b049e" providerId="ADAL" clId="{D5A86088-C6D5-4F2B-A61E-5AAE0DD65E57}" dt="2022-02-24T23:18:44.555" v="1502" actId="478"/>
          <ac:picMkLst>
            <pc:docMk/>
            <pc:sldMk cId="2073476835" sldId="359"/>
            <ac:picMk id="5" creationId="{8C4AF0B8-3680-4BCF-B2E1-8F440683C6B3}"/>
          </ac:picMkLst>
        </pc:picChg>
      </pc:sldChg>
    </pc:docChg>
  </pc:docChgLst>
  <pc:docChgLst>
    <pc:chgData name="Mitchell, Cole" userId="S::cole.mitchell@okstate.edu::3d367ab2-44c5-450d-b9d3-3b08393b5bbb" providerId="AD" clId="Web-{2703F91E-3CD6-4786-BE9F-DFDA02ED693B}"/>
    <pc:docChg chg="addSld delSld modSld">
      <pc:chgData name="Mitchell, Cole" userId="S::cole.mitchell@okstate.edu::3d367ab2-44c5-450d-b9d3-3b08393b5bbb" providerId="AD" clId="Web-{2703F91E-3CD6-4786-BE9F-DFDA02ED693B}" dt="2022-01-26T18:42:00.797" v="29" actId="14100"/>
      <pc:docMkLst>
        <pc:docMk/>
      </pc:docMkLst>
      <pc:sldChg chg="addSp modSp">
        <pc:chgData name="Mitchell, Cole" userId="S::cole.mitchell@okstate.edu::3d367ab2-44c5-450d-b9d3-3b08393b5bbb" providerId="AD" clId="Web-{2703F91E-3CD6-4786-BE9F-DFDA02ED693B}" dt="2022-01-26T18:42:00.797" v="29" actId="14100"/>
        <pc:sldMkLst>
          <pc:docMk/>
          <pc:sldMk cId="2401908091" sldId="292"/>
        </pc:sldMkLst>
        <pc:spChg chg="mod">
          <ac:chgData name="Mitchell, Cole" userId="S::cole.mitchell@okstate.edu::3d367ab2-44c5-450d-b9d3-3b08393b5bbb" providerId="AD" clId="Web-{2703F91E-3CD6-4786-BE9F-DFDA02ED693B}" dt="2022-01-26T18:41:37.813" v="26" actId="20577"/>
          <ac:spMkLst>
            <pc:docMk/>
            <pc:sldMk cId="2401908091" sldId="292"/>
            <ac:spMk id="6" creationId="{A87927AC-8429-D242-9F31-193EE99C1A6C}"/>
          </ac:spMkLst>
        </pc:spChg>
        <pc:picChg chg="add mod">
          <ac:chgData name="Mitchell, Cole" userId="S::cole.mitchell@okstate.edu::3d367ab2-44c5-450d-b9d3-3b08393b5bbb" providerId="AD" clId="Web-{2703F91E-3CD6-4786-BE9F-DFDA02ED693B}" dt="2022-01-26T18:42:00.797" v="29" actId="14100"/>
          <ac:picMkLst>
            <pc:docMk/>
            <pc:sldMk cId="2401908091" sldId="292"/>
            <ac:picMk id="2" creationId="{0EAE6809-3461-4884-8FA2-4F76058C7896}"/>
          </ac:picMkLst>
        </pc:picChg>
      </pc:sldChg>
      <pc:sldChg chg="new del">
        <pc:chgData name="Mitchell, Cole" userId="S::cole.mitchell@okstate.edu::3d367ab2-44c5-450d-b9d3-3b08393b5bbb" providerId="AD" clId="Web-{2703F91E-3CD6-4786-BE9F-DFDA02ED693B}" dt="2022-01-26T18:35:02.913" v="1"/>
        <pc:sldMkLst>
          <pc:docMk/>
          <pc:sldMk cId="215623916" sldId="300"/>
        </pc:sldMkLst>
      </pc:sldChg>
    </pc:docChg>
  </pc:docChgLst>
  <pc:docChgLst>
    <pc:chgData name="Teal, Slayter" userId="S::slayter.teal@okstate.edu::4b9dfe8a-9bbe-40cc-9ecf-56a5d844cf5b" providerId="AD" clId="Web-{4113D94B-39AB-4891-967D-CE72BC5BFCD4}"/>
    <pc:docChg chg="modSld">
      <pc:chgData name="Teal, Slayter" userId="S::slayter.teal@okstate.edu::4b9dfe8a-9bbe-40cc-9ecf-56a5d844cf5b" providerId="AD" clId="Web-{4113D94B-39AB-4891-967D-CE72BC5BFCD4}" dt="2022-01-28T01:38:04.164" v="10" actId="20577"/>
      <pc:docMkLst>
        <pc:docMk/>
      </pc:docMkLst>
      <pc:sldChg chg="modSp">
        <pc:chgData name="Teal, Slayter" userId="S::slayter.teal@okstate.edu::4b9dfe8a-9bbe-40cc-9ecf-56a5d844cf5b" providerId="AD" clId="Web-{4113D94B-39AB-4891-967D-CE72BC5BFCD4}" dt="2022-01-28T01:37:55.788" v="9" actId="20577"/>
        <pc:sldMkLst>
          <pc:docMk/>
          <pc:sldMk cId="2599956806" sldId="299"/>
        </pc:sldMkLst>
        <pc:spChg chg="mod">
          <ac:chgData name="Teal, Slayter" userId="S::slayter.teal@okstate.edu::4b9dfe8a-9bbe-40cc-9ecf-56a5d844cf5b" providerId="AD" clId="Web-{4113D94B-39AB-4891-967D-CE72BC5BFCD4}" dt="2022-01-28T01:37:55.788" v="9" actId="20577"/>
          <ac:spMkLst>
            <pc:docMk/>
            <pc:sldMk cId="2599956806" sldId="299"/>
            <ac:spMk id="12" creationId="{14747C90-BFA3-CF43-8682-F05D880FA207}"/>
          </ac:spMkLst>
        </pc:spChg>
        <pc:picChg chg="mod">
          <ac:chgData name="Teal, Slayter" userId="S::slayter.teal@okstate.edu::4b9dfe8a-9bbe-40cc-9ecf-56a5d844cf5b" providerId="AD" clId="Web-{4113D94B-39AB-4891-967D-CE72BC5BFCD4}" dt="2022-01-28T01:37:43.476" v="7" actId="14100"/>
          <ac:picMkLst>
            <pc:docMk/>
            <pc:sldMk cId="2599956806" sldId="299"/>
            <ac:picMk id="8" creationId="{5114C227-58C4-D649-869E-554E6D395D7C}"/>
          </ac:picMkLst>
        </pc:picChg>
      </pc:sldChg>
      <pc:sldChg chg="modSp">
        <pc:chgData name="Teal, Slayter" userId="S::slayter.teal@okstate.edu::4b9dfe8a-9bbe-40cc-9ecf-56a5d844cf5b" providerId="AD" clId="Web-{4113D94B-39AB-4891-967D-CE72BC5BFCD4}" dt="2022-01-28T01:38:04.164" v="10" actId="20577"/>
        <pc:sldMkLst>
          <pc:docMk/>
          <pc:sldMk cId="2047307080" sldId="300"/>
        </pc:sldMkLst>
        <pc:spChg chg="mod">
          <ac:chgData name="Teal, Slayter" userId="S::slayter.teal@okstate.edu::4b9dfe8a-9bbe-40cc-9ecf-56a5d844cf5b" providerId="AD" clId="Web-{4113D94B-39AB-4891-967D-CE72BC5BFCD4}" dt="2022-01-28T01:38:04.164" v="10" actId="20577"/>
          <ac:spMkLst>
            <pc:docMk/>
            <pc:sldMk cId="2047307080" sldId="300"/>
            <ac:spMk id="13" creationId="{EE8EAF14-8A59-4E00-BCDF-A5823E594487}"/>
          </ac:spMkLst>
        </pc:spChg>
      </pc:sldChg>
      <pc:sldChg chg="modSp">
        <pc:chgData name="Teal, Slayter" userId="S::slayter.teal@okstate.edu::4b9dfe8a-9bbe-40cc-9ecf-56a5d844cf5b" providerId="AD" clId="Web-{4113D94B-39AB-4891-967D-CE72BC5BFCD4}" dt="2022-01-28T01:34:13.111" v="5" actId="20577"/>
        <pc:sldMkLst>
          <pc:docMk/>
          <pc:sldMk cId="436658793" sldId="324"/>
        </pc:sldMkLst>
        <pc:spChg chg="mod">
          <ac:chgData name="Teal, Slayter" userId="S::slayter.teal@okstate.edu::4b9dfe8a-9bbe-40cc-9ecf-56a5d844cf5b" providerId="AD" clId="Web-{4113D94B-39AB-4891-967D-CE72BC5BFCD4}" dt="2022-01-28T01:34:13.111" v="5" actId="20577"/>
          <ac:spMkLst>
            <pc:docMk/>
            <pc:sldMk cId="436658793" sldId="324"/>
            <ac:spMk id="12" creationId="{B0E297CD-5450-7441-A033-60CDC02876B0}"/>
          </ac:spMkLst>
        </pc:spChg>
      </pc:sldChg>
    </pc:docChg>
  </pc:docChgLst>
  <pc:docChgLst>
    <pc:chgData name="Locke, Garrison" userId="S::garrison.locke@okstate.edu::ddf465f4-7789-4bc0-a58c-863f27fee7ff" providerId="AD" clId="Web-{C6DA6BEC-71CF-4239-B682-3ED8745DF421}"/>
    <pc:docChg chg="addSld delSld modSld">
      <pc:chgData name="Locke, Garrison" userId="S::garrison.locke@okstate.edu::ddf465f4-7789-4bc0-a58c-863f27fee7ff" providerId="AD" clId="Web-{C6DA6BEC-71CF-4239-B682-3ED8745DF421}" dt="2022-01-27T18:31:04.501" v="171" actId="1076"/>
      <pc:docMkLst>
        <pc:docMk/>
      </pc:docMkLst>
      <pc:sldChg chg="modSp">
        <pc:chgData name="Locke, Garrison" userId="S::garrison.locke@okstate.edu::ddf465f4-7789-4bc0-a58c-863f27fee7ff" providerId="AD" clId="Web-{C6DA6BEC-71CF-4239-B682-3ED8745DF421}" dt="2022-01-27T18:26:26.524" v="1" actId="1076"/>
        <pc:sldMkLst>
          <pc:docMk/>
          <pc:sldMk cId="3455972554" sldId="304"/>
        </pc:sldMkLst>
        <pc:picChg chg="mod">
          <ac:chgData name="Locke, Garrison" userId="S::garrison.locke@okstate.edu::ddf465f4-7789-4bc0-a58c-863f27fee7ff" providerId="AD" clId="Web-{C6DA6BEC-71CF-4239-B682-3ED8745DF421}" dt="2022-01-27T18:26:26.524" v="1" actId="1076"/>
          <ac:picMkLst>
            <pc:docMk/>
            <pc:sldMk cId="3455972554" sldId="304"/>
            <ac:picMk id="4" creationId="{48458AA7-F015-4066-BAE6-05576DB81414}"/>
          </ac:picMkLst>
        </pc:picChg>
      </pc:sldChg>
      <pc:sldChg chg="addSp delSp modSp">
        <pc:chgData name="Locke, Garrison" userId="S::garrison.locke@okstate.edu::ddf465f4-7789-4bc0-a58c-863f27fee7ff" providerId="AD" clId="Web-{C6DA6BEC-71CF-4239-B682-3ED8745DF421}" dt="2022-01-27T18:31:04.501" v="171" actId="1076"/>
        <pc:sldMkLst>
          <pc:docMk/>
          <pc:sldMk cId="4092784203" sldId="317"/>
        </pc:sldMkLst>
        <pc:spChg chg="add mod">
          <ac:chgData name="Locke, Garrison" userId="S::garrison.locke@okstate.edu::ddf465f4-7789-4bc0-a58c-863f27fee7ff" providerId="AD" clId="Web-{C6DA6BEC-71CF-4239-B682-3ED8745DF421}" dt="2022-01-27T18:28:39.559" v="13" actId="20577"/>
          <ac:spMkLst>
            <pc:docMk/>
            <pc:sldMk cId="4092784203" sldId="317"/>
            <ac:spMk id="2" creationId="{F9AA89A2-1E3D-4110-97C3-6131CF4AE57C}"/>
          </ac:spMkLst>
        </pc:spChg>
        <pc:spChg chg="add mod">
          <ac:chgData name="Locke, Garrison" userId="S::garrison.locke@okstate.edu::ddf465f4-7789-4bc0-a58c-863f27fee7ff" providerId="AD" clId="Web-{C6DA6BEC-71CF-4239-B682-3ED8745DF421}" dt="2022-01-27T18:28:44.294" v="14" actId="20577"/>
          <ac:spMkLst>
            <pc:docMk/>
            <pc:sldMk cId="4092784203" sldId="317"/>
            <ac:spMk id="3" creationId="{1DC53411-829C-40C3-A1F2-FF5D85BC37A6}"/>
          </ac:spMkLst>
        </pc:spChg>
        <pc:spChg chg="add mod">
          <ac:chgData name="Locke, Garrison" userId="S::garrison.locke@okstate.edu::ddf465f4-7789-4bc0-a58c-863f27fee7ff" providerId="AD" clId="Web-{C6DA6BEC-71CF-4239-B682-3ED8745DF421}" dt="2022-01-27T18:28:49.622" v="23" actId="20577"/>
          <ac:spMkLst>
            <pc:docMk/>
            <pc:sldMk cId="4092784203" sldId="317"/>
            <ac:spMk id="7" creationId="{A4B04C2C-6AD2-4D0D-A964-EE84BCDAEFF9}"/>
          </ac:spMkLst>
        </pc:spChg>
        <pc:spChg chg="add mod">
          <ac:chgData name="Locke, Garrison" userId="S::garrison.locke@okstate.edu::ddf465f4-7789-4bc0-a58c-863f27fee7ff" providerId="AD" clId="Web-{C6DA6BEC-71CF-4239-B682-3ED8745DF421}" dt="2022-01-27T18:29:38.108" v="104" actId="20577"/>
          <ac:spMkLst>
            <pc:docMk/>
            <pc:sldMk cId="4092784203" sldId="317"/>
            <ac:spMk id="17" creationId="{AC3B1301-DCB2-4CD1-B291-6DBD929DCABB}"/>
          </ac:spMkLst>
        </pc:spChg>
        <pc:spChg chg="add mod">
          <ac:chgData name="Locke, Garrison" userId="S::garrison.locke@okstate.edu::ddf465f4-7789-4bc0-a58c-863f27fee7ff" providerId="AD" clId="Web-{C6DA6BEC-71CF-4239-B682-3ED8745DF421}" dt="2022-01-27T18:29:37.248" v="102" actId="20577"/>
          <ac:spMkLst>
            <pc:docMk/>
            <pc:sldMk cId="4092784203" sldId="317"/>
            <ac:spMk id="19" creationId="{5942C59C-A431-4103-BDC1-01D18FB1C584}"/>
          </ac:spMkLst>
        </pc:spChg>
        <pc:spChg chg="add mod">
          <ac:chgData name="Locke, Garrison" userId="S::garrison.locke@okstate.edu::ddf465f4-7789-4bc0-a58c-863f27fee7ff" providerId="AD" clId="Web-{C6DA6BEC-71CF-4239-B682-3ED8745DF421}" dt="2022-01-27T18:29:52.468" v="138" actId="20577"/>
          <ac:spMkLst>
            <pc:docMk/>
            <pc:sldMk cId="4092784203" sldId="317"/>
            <ac:spMk id="21" creationId="{47AFA1B7-6E86-4670-8AFE-AC76BA6A3F75}"/>
          </ac:spMkLst>
        </pc:spChg>
        <pc:spChg chg="add del">
          <ac:chgData name="Locke, Garrison" userId="S::garrison.locke@okstate.edu::ddf465f4-7789-4bc0-a58c-863f27fee7ff" providerId="AD" clId="Web-{C6DA6BEC-71CF-4239-B682-3ED8745DF421}" dt="2022-01-27T18:30:14.265" v="156"/>
          <ac:spMkLst>
            <pc:docMk/>
            <pc:sldMk cId="4092784203" sldId="317"/>
            <ac:spMk id="23" creationId="{2F211B4C-C23A-4D88-AFA7-97E736E4A16C}"/>
          </ac:spMkLst>
        </pc:spChg>
        <pc:spChg chg="add del">
          <ac:chgData name="Locke, Garrison" userId="S::garrison.locke@okstate.edu::ddf465f4-7789-4bc0-a58c-863f27fee7ff" providerId="AD" clId="Web-{C6DA6BEC-71CF-4239-B682-3ED8745DF421}" dt="2022-01-27T18:30:14.265" v="155"/>
          <ac:spMkLst>
            <pc:docMk/>
            <pc:sldMk cId="4092784203" sldId="317"/>
            <ac:spMk id="25" creationId="{095BAE39-463E-48D6-A080-0BB5123ED849}"/>
          </ac:spMkLst>
        </pc:spChg>
        <pc:spChg chg="add del">
          <ac:chgData name="Locke, Garrison" userId="S::garrison.locke@okstate.edu::ddf465f4-7789-4bc0-a58c-863f27fee7ff" providerId="AD" clId="Web-{C6DA6BEC-71CF-4239-B682-3ED8745DF421}" dt="2022-01-27T18:30:14.265" v="154"/>
          <ac:spMkLst>
            <pc:docMk/>
            <pc:sldMk cId="4092784203" sldId="317"/>
            <ac:spMk id="27" creationId="{562E44EC-024D-4273-8C71-DC36DF75BF2C}"/>
          </ac:spMkLst>
        </pc:spChg>
        <pc:spChg chg="add del">
          <ac:chgData name="Locke, Garrison" userId="S::garrison.locke@okstate.edu::ddf465f4-7789-4bc0-a58c-863f27fee7ff" providerId="AD" clId="Web-{C6DA6BEC-71CF-4239-B682-3ED8745DF421}" dt="2022-01-27T18:30:14.265" v="150"/>
          <ac:spMkLst>
            <pc:docMk/>
            <pc:sldMk cId="4092784203" sldId="317"/>
            <ac:spMk id="35" creationId="{8DA2155D-5F8E-4477-B2C2-C7E5DBDA161A}"/>
          </ac:spMkLst>
        </pc:spChg>
        <pc:spChg chg="add del">
          <ac:chgData name="Locke, Garrison" userId="S::garrison.locke@okstate.edu::ddf465f4-7789-4bc0-a58c-863f27fee7ff" providerId="AD" clId="Web-{C6DA6BEC-71CF-4239-B682-3ED8745DF421}" dt="2022-01-27T18:30:14.265" v="149"/>
          <ac:spMkLst>
            <pc:docMk/>
            <pc:sldMk cId="4092784203" sldId="317"/>
            <ac:spMk id="37" creationId="{404BCF3C-1D60-4480-8D1E-36FE36132E7A}"/>
          </ac:spMkLst>
        </pc:spChg>
        <pc:spChg chg="add del">
          <ac:chgData name="Locke, Garrison" userId="S::garrison.locke@okstate.edu::ddf465f4-7789-4bc0-a58c-863f27fee7ff" providerId="AD" clId="Web-{C6DA6BEC-71CF-4239-B682-3ED8745DF421}" dt="2022-01-27T18:30:14.265" v="148"/>
          <ac:spMkLst>
            <pc:docMk/>
            <pc:sldMk cId="4092784203" sldId="317"/>
            <ac:spMk id="39" creationId="{D943D15F-1044-40E1-97FF-56766DCE146D}"/>
          </ac:spMkLst>
        </pc:spChg>
        <pc:picChg chg="add del">
          <ac:chgData name="Locke, Garrison" userId="S::garrison.locke@okstate.edu::ddf465f4-7789-4bc0-a58c-863f27fee7ff" providerId="AD" clId="Web-{C6DA6BEC-71CF-4239-B682-3ED8745DF421}" dt="2022-01-27T18:30:34.188" v="160"/>
          <ac:picMkLst>
            <pc:docMk/>
            <pc:sldMk cId="4092784203" sldId="317"/>
            <ac:picMk id="9" creationId="{ED91CDDE-7D38-4195-83E9-C5B6D4E2FD2C}"/>
          </ac:picMkLst>
        </pc:picChg>
        <pc:picChg chg="add del">
          <ac:chgData name="Locke, Garrison" userId="S::garrison.locke@okstate.edu::ddf465f4-7789-4bc0-a58c-863f27fee7ff" providerId="AD" clId="Web-{C6DA6BEC-71CF-4239-B682-3ED8745DF421}" dt="2022-01-27T18:30:42.500" v="163"/>
          <ac:picMkLst>
            <pc:docMk/>
            <pc:sldMk cId="4092784203" sldId="317"/>
            <ac:picMk id="11" creationId="{26E6AC51-0443-483C-BE28-88FB5602A3DC}"/>
          </ac:picMkLst>
        </pc:picChg>
        <pc:picChg chg="add del">
          <ac:chgData name="Locke, Garrison" userId="S::garrison.locke@okstate.edu::ddf465f4-7789-4bc0-a58c-863f27fee7ff" providerId="AD" clId="Web-{C6DA6BEC-71CF-4239-B682-3ED8745DF421}" dt="2022-01-27T18:30:55.719" v="168"/>
          <ac:picMkLst>
            <pc:docMk/>
            <pc:sldMk cId="4092784203" sldId="317"/>
            <ac:picMk id="15" creationId="{59E078BF-B18A-4C81-B3FB-E3EE2D4DEADC}"/>
          </ac:picMkLst>
        </pc:picChg>
        <pc:picChg chg="add del">
          <ac:chgData name="Locke, Garrison" userId="S::garrison.locke@okstate.edu::ddf465f4-7789-4bc0-a58c-863f27fee7ff" providerId="AD" clId="Web-{C6DA6BEC-71CF-4239-B682-3ED8745DF421}" dt="2022-01-27T18:30:14.265" v="153"/>
          <ac:picMkLst>
            <pc:docMk/>
            <pc:sldMk cId="4092784203" sldId="317"/>
            <ac:picMk id="29" creationId="{68BC2653-1C25-49F0-8194-6F91762F83DD}"/>
          </ac:picMkLst>
        </pc:picChg>
        <pc:picChg chg="add del">
          <ac:chgData name="Locke, Garrison" userId="S::garrison.locke@okstate.edu::ddf465f4-7789-4bc0-a58c-863f27fee7ff" providerId="AD" clId="Web-{C6DA6BEC-71CF-4239-B682-3ED8745DF421}" dt="2022-01-27T18:30:14.265" v="152"/>
          <ac:picMkLst>
            <pc:docMk/>
            <pc:sldMk cId="4092784203" sldId="317"/>
            <ac:picMk id="31" creationId="{8950B630-C320-4388-9224-2318CED4D436}"/>
          </ac:picMkLst>
        </pc:picChg>
        <pc:picChg chg="add del">
          <ac:chgData name="Locke, Garrison" userId="S::garrison.locke@okstate.edu::ddf465f4-7789-4bc0-a58c-863f27fee7ff" providerId="AD" clId="Web-{C6DA6BEC-71CF-4239-B682-3ED8745DF421}" dt="2022-01-27T18:30:14.265" v="151"/>
          <ac:picMkLst>
            <pc:docMk/>
            <pc:sldMk cId="4092784203" sldId="317"/>
            <ac:picMk id="33" creationId="{796A6A00-1ADA-455F-987F-BF3B7CF3B0A7}"/>
          </ac:picMkLst>
        </pc:picChg>
        <pc:picChg chg="add del mod">
          <ac:chgData name="Locke, Garrison" userId="S::garrison.locke@okstate.edu::ddf465f4-7789-4bc0-a58c-863f27fee7ff" providerId="AD" clId="Web-{C6DA6BEC-71CF-4239-B682-3ED8745DF421}" dt="2022-01-27T18:30:32.156" v="159"/>
          <ac:picMkLst>
            <pc:docMk/>
            <pc:sldMk cId="4092784203" sldId="317"/>
            <ac:picMk id="40" creationId="{8012BB53-A378-46B1-B32A-96145C627E71}"/>
          </ac:picMkLst>
        </pc:picChg>
        <pc:picChg chg="add mod">
          <ac:chgData name="Locke, Garrison" userId="S::garrison.locke@okstate.edu::ddf465f4-7789-4bc0-a58c-863f27fee7ff" providerId="AD" clId="Web-{C6DA6BEC-71CF-4239-B682-3ED8745DF421}" dt="2022-01-27T18:30:51.657" v="166" actId="1076"/>
          <ac:picMkLst>
            <pc:docMk/>
            <pc:sldMk cId="4092784203" sldId="317"/>
            <ac:picMk id="41" creationId="{0C31479C-FACD-4A93-B514-23B56BE1CC48}"/>
          </ac:picMkLst>
        </pc:picChg>
        <pc:picChg chg="add mod">
          <ac:chgData name="Locke, Garrison" userId="S::garrison.locke@okstate.edu::ddf465f4-7789-4bc0-a58c-863f27fee7ff" providerId="AD" clId="Web-{C6DA6BEC-71CF-4239-B682-3ED8745DF421}" dt="2022-01-27T18:31:04.501" v="171" actId="1076"/>
          <ac:picMkLst>
            <pc:docMk/>
            <pc:sldMk cId="4092784203" sldId="317"/>
            <ac:picMk id="42" creationId="{4BDE0D94-CB35-4865-8680-BF4989BFA166}"/>
          </ac:picMkLst>
        </pc:picChg>
        <pc:picChg chg="add mod">
          <ac:chgData name="Locke, Garrison" userId="S::garrison.locke@okstate.edu::ddf465f4-7789-4bc0-a58c-863f27fee7ff" providerId="AD" clId="Web-{C6DA6BEC-71CF-4239-B682-3ED8745DF421}" dt="2022-01-27T18:31:01.813" v="170" actId="1076"/>
          <ac:picMkLst>
            <pc:docMk/>
            <pc:sldMk cId="4092784203" sldId="317"/>
            <ac:picMk id="43" creationId="{DFE47C3D-D8C7-4562-BD9E-9CA765D2CB59}"/>
          </ac:picMkLst>
        </pc:picChg>
      </pc:sldChg>
      <pc:sldChg chg="new del">
        <pc:chgData name="Locke, Garrison" userId="S::garrison.locke@okstate.edu::ddf465f4-7789-4bc0-a58c-863f27fee7ff" providerId="AD" clId="Web-{C6DA6BEC-71CF-4239-B682-3ED8745DF421}" dt="2022-01-27T18:28:04.215" v="3"/>
        <pc:sldMkLst>
          <pc:docMk/>
          <pc:sldMk cId="1165725460" sldId="318"/>
        </pc:sldMkLst>
      </pc:sldChg>
    </pc:docChg>
  </pc:docChgLst>
  <pc:docChgLst>
    <pc:chgData name="Slayter Teal" userId="4b9dfe8a-9bbe-40cc-9ecf-56a5d844cf5b" providerId="ADAL" clId="{B0ED35BD-96FA-42BB-8B49-37C8F08087A5}"/>
    <pc:docChg chg="custSel addSld delSld modSld sldOrd">
      <pc:chgData name="Slayter Teal" userId="4b9dfe8a-9bbe-40cc-9ecf-56a5d844cf5b" providerId="ADAL" clId="{B0ED35BD-96FA-42BB-8B49-37C8F08087A5}" dt="2022-01-20T17:47:51.903" v="1485" actId="20577"/>
      <pc:docMkLst>
        <pc:docMk/>
      </pc:docMkLst>
      <pc:sldChg chg="modSp mod">
        <pc:chgData name="Slayter Teal" userId="4b9dfe8a-9bbe-40cc-9ecf-56a5d844cf5b" providerId="ADAL" clId="{B0ED35BD-96FA-42BB-8B49-37C8F08087A5}" dt="2022-01-20T16:25:05.319" v="96" actId="20577"/>
        <pc:sldMkLst>
          <pc:docMk/>
          <pc:sldMk cId="1045490457" sldId="257"/>
        </pc:sldMkLst>
        <pc:spChg chg="mod">
          <ac:chgData name="Slayter Teal" userId="4b9dfe8a-9bbe-40cc-9ecf-56a5d844cf5b" providerId="ADAL" clId="{B0ED35BD-96FA-42BB-8B49-37C8F08087A5}" dt="2022-01-20T16:24:48.053" v="74" actId="20577"/>
          <ac:spMkLst>
            <pc:docMk/>
            <pc:sldMk cId="1045490457" sldId="257"/>
            <ac:spMk id="10" creationId="{9B71DA5C-13E2-A149-B419-F04D98AC3511}"/>
          </ac:spMkLst>
        </pc:spChg>
        <pc:spChg chg="mod">
          <ac:chgData name="Slayter Teal" userId="4b9dfe8a-9bbe-40cc-9ecf-56a5d844cf5b" providerId="ADAL" clId="{B0ED35BD-96FA-42BB-8B49-37C8F08087A5}" dt="2022-01-20T16:25:05.319" v="96" actId="20577"/>
          <ac:spMkLst>
            <pc:docMk/>
            <pc:sldMk cId="1045490457" sldId="257"/>
            <ac:spMk id="11" creationId="{DD074894-0E99-894A-9B1A-0D7C79F5F6D7}"/>
          </ac:spMkLst>
        </pc:spChg>
      </pc:sldChg>
      <pc:sldChg chg="modSp mod">
        <pc:chgData name="Slayter Teal" userId="4b9dfe8a-9bbe-40cc-9ecf-56a5d844cf5b" providerId="ADAL" clId="{B0ED35BD-96FA-42BB-8B49-37C8F08087A5}" dt="2022-01-20T16:27:58.678" v="264" actId="20577"/>
        <pc:sldMkLst>
          <pc:docMk/>
          <pc:sldMk cId="1779087438" sldId="259"/>
        </pc:sldMkLst>
        <pc:spChg chg="mod">
          <ac:chgData name="Slayter Teal" userId="4b9dfe8a-9bbe-40cc-9ecf-56a5d844cf5b" providerId="ADAL" clId="{B0ED35BD-96FA-42BB-8B49-37C8F08087A5}" dt="2022-01-20T16:27:58.678" v="264" actId="20577"/>
          <ac:spMkLst>
            <pc:docMk/>
            <pc:sldMk cId="1779087438" sldId="259"/>
            <ac:spMk id="5" creationId="{44B7E921-4FB7-284B-9679-627B0D7126F5}"/>
          </ac:spMkLst>
        </pc:spChg>
      </pc:sldChg>
      <pc:sldChg chg="addSp delSp modSp mod">
        <pc:chgData name="Slayter Teal" userId="4b9dfe8a-9bbe-40cc-9ecf-56a5d844cf5b" providerId="ADAL" clId="{B0ED35BD-96FA-42BB-8B49-37C8F08087A5}" dt="2022-01-20T16:38:36.163" v="801" actId="1076"/>
        <pc:sldMkLst>
          <pc:docMk/>
          <pc:sldMk cId="2301738303" sldId="264"/>
        </pc:sldMkLst>
        <pc:spChg chg="mod">
          <ac:chgData name="Slayter Teal" userId="4b9dfe8a-9bbe-40cc-9ecf-56a5d844cf5b" providerId="ADAL" clId="{B0ED35BD-96FA-42BB-8B49-37C8F08087A5}" dt="2022-01-20T16:38:33.078" v="800" actId="1076"/>
          <ac:spMkLst>
            <pc:docMk/>
            <pc:sldMk cId="2301738303" sldId="264"/>
            <ac:spMk id="5" creationId="{CE81A51A-3168-024C-AD87-56547AE479AD}"/>
          </ac:spMkLst>
        </pc:spChg>
        <pc:spChg chg="del mod">
          <ac:chgData name="Slayter Teal" userId="4b9dfe8a-9bbe-40cc-9ecf-56a5d844cf5b" providerId="ADAL" clId="{B0ED35BD-96FA-42BB-8B49-37C8F08087A5}" dt="2022-01-20T16:38:02.558" v="794" actId="478"/>
          <ac:spMkLst>
            <pc:docMk/>
            <pc:sldMk cId="2301738303" sldId="264"/>
            <ac:spMk id="6" creationId="{1851FAA6-B02C-0841-8093-DB5B5E2D753C}"/>
          </ac:spMkLst>
        </pc:spChg>
        <pc:picChg chg="add mod">
          <ac:chgData name="Slayter Teal" userId="4b9dfe8a-9bbe-40cc-9ecf-56a5d844cf5b" providerId="ADAL" clId="{B0ED35BD-96FA-42BB-8B49-37C8F08087A5}" dt="2022-01-20T16:38:36.163" v="801" actId="1076"/>
          <ac:picMkLst>
            <pc:docMk/>
            <pc:sldMk cId="2301738303" sldId="264"/>
            <ac:picMk id="3" creationId="{66CBD222-E427-4714-B321-E055AD6ACD62}"/>
          </ac:picMkLst>
        </pc:picChg>
      </pc:sldChg>
      <pc:sldChg chg="modSp mod">
        <pc:chgData name="Slayter Teal" userId="4b9dfe8a-9bbe-40cc-9ecf-56a5d844cf5b" providerId="ADAL" clId="{B0ED35BD-96FA-42BB-8B49-37C8F08087A5}" dt="2022-01-20T16:25:26.614" v="121" actId="20577"/>
        <pc:sldMkLst>
          <pc:docMk/>
          <pc:sldMk cId="4050679127" sldId="265"/>
        </pc:sldMkLst>
        <pc:spChg chg="mod">
          <ac:chgData name="Slayter Teal" userId="4b9dfe8a-9bbe-40cc-9ecf-56a5d844cf5b" providerId="ADAL" clId="{B0ED35BD-96FA-42BB-8B49-37C8F08087A5}" dt="2022-01-20T16:25:26.614" v="121" actId="20577"/>
          <ac:spMkLst>
            <pc:docMk/>
            <pc:sldMk cId="4050679127" sldId="265"/>
            <ac:spMk id="4" creationId="{8DD93D6E-F700-FB4D-8333-A087C39ACBA6}"/>
          </ac:spMkLst>
        </pc:spChg>
      </pc:sldChg>
      <pc:sldChg chg="new del">
        <pc:chgData name="Slayter Teal" userId="4b9dfe8a-9bbe-40cc-9ecf-56a5d844cf5b" providerId="ADAL" clId="{B0ED35BD-96FA-42BB-8B49-37C8F08087A5}" dt="2022-01-20T16:23:54.967" v="56" actId="47"/>
        <pc:sldMkLst>
          <pc:docMk/>
          <pc:sldMk cId="1201168376" sldId="266"/>
        </pc:sldMkLst>
      </pc:sldChg>
      <pc:sldChg chg="add del setBg">
        <pc:chgData name="Slayter Teal" userId="4b9dfe8a-9bbe-40cc-9ecf-56a5d844cf5b" providerId="ADAL" clId="{B0ED35BD-96FA-42BB-8B49-37C8F08087A5}" dt="2022-01-20T16:26:04.321" v="127" actId="47"/>
        <pc:sldMkLst>
          <pc:docMk/>
          <pc:sldMk cId="1642027317" sldId="267"/>
        </pc:sldMkLst>
      </pc:sldChg>
      <pc:sldChg chg="add del setBg">
        <pc:chgData name="Slayter Teal" userId="4b9dfe8a-9bbe-40cc-9ecf-56a5d844cf5b" providerId="ADAL" clId="{B0ED35BD-96FA-42BB-8B49-37C8F08087A5}" dt="2022-01-20T16:26:04.553" v="128" actId="47"/>
        <pc:sldMkLst>
          <pc:docMk/>
          <pc:sldMk cId="2312535897" sldId="268"/>
        </pc:sldMkLst>
      </pc:sldChg>
      <pc:sldChg chg="add del setBg">
        <pc:chgData name="Slayter Teal" userId="4b9dfe8a-9bbe-40cc-9ecf-56a5d844cf5b" providerId="ADAL" clId="{B0ED35BD-96FA-42BB-8B49-37C8F08087A5}" dt="2022-01-20T16:26:04.912" v="129" actId="47"/>
        <pc:sldMkLst>
          <pc:docMk/>
          <pc:sldMk cId="114539846" sldId="269"/>
        </pc:sldMkLst>
      </pc:sldChg>
      <pc:sldChg chg="add del setBg">
        <pc:chgData name="Slayter Teal" userId="4b9dfe8a-9bbe-40cc-9ecf-56a5d844cf5b" providerId="ADAL" clId="{B0ED35BD-96FA-42BB-8B49-37C8F08087A5}" dt="2022-01-20T16:26:05.770" v="130" actId="47"/>
        <pc:sldMkLst>
          <pc:docMk/>
          <pc:sldMk cId="1366411690" sldId="270"/>
        </pc:sldMkLst>
      </pc:sldChg>
      <pc:sldChg chg="modSp add del mod setBg">
        <pc:chgData name="Slayter Teal" userId="4b9dfe8a-9bbe-40cc-9ecf-56a5d844cf5b" providerId="ADAL" clId="{B0ED35BD-96FA-42BB-8B49-37C8F08087A5}" dt="2022-01-20T16:26:03.850" v="126" actId="47"/>
        <pc:sldMkLst>
          <pc:docMk/>
          <pc:sldMk cId="1905642772" sldId="271"/>
        </pc:sldMkLst>
        <pc:spChg chg="mod">
          <ac:chgData name="Slayter Teal" userId="4b9dfe8a-9bbe-40cc-9ecf-56a5d844cf5b" providerId="ADAL" clId="{B0ED35BD-96FA-42BB-8B49-37C8F08087A5}" dt="2022-01-20T16:25:17.734" v="104" actId="20577"/>
          <ac:spMkLst>
            <pc:docMk/>
            <pc:sldMk cId="1905642772" sldId="271"/>
            <ac:spMk id="11" creationId="{DD074894-0E99-894A-9B1A-0D7C79F5F6D7}"/>
          </ac:spMkLst>
        </pc:spChg>
      </pc:sldChg>
      <pc:sldChg chg="modSp add mod">
        <pc:chgData name="Slayter Teal" userId="4b9dfe8a-9bbe-40cc-9ecf-56a5d844cf5b" providerId="ADAL" clId="{B0ED35BD-96FA-42BB-8B49-37C8F08087A5}" dt="2022-01-20T17:45:11.059" v="1250" actId="20577"/>
        <pc:sldMkLst>
          <pc:docMk/>
          <pc:sldMk cId="3316776" sldId="272"/>
        </pc:sldMkLst>
        <pc:spChg chg="mod">
          <ac:chgData name="Slayter Teal" userId="4b9dfe8a-9bbe-40cc-9ecf-56a5d844cf5b" providerId="ADAL" clId="{B0ED35BD-96FA-42BB-8B49-37C8F08087A5}" dt="2022-01-20T16:26:17.726" v="139" actId="20577"/>
          <ac:spMkLst>
            <pc:docMk/>
            <pc:sldMk cId="3316776" sldId="272"/>
            <ac:spMk id="11" creationId="{DD074894-0E99-894A-9B1A-0D7C79F5F6D7}"/>
          </ac:spMkLst>
        </pc:spChg>
        <pc:spChg chg="mod">
          <ac:chgData name="Slayter Teal" userId="4b9dfe8a-9bbe-40cc-9ecf-56a5d844cf5b" providerId="ADAL" clId="{B0ED35BD-96FA-42BB-8B49-37C8F08087A5}" dt="2022-01-20T17:45:11.059" v="1250" actId="20577"/>
          <ac:spMkLst>
            <pc:docMk/>
            <pc:sldMk cId="3316776" sldId="272"/>
            <ac:spMk id="12" creationId="{B0E297CD-5450-7441-A033-60CDC02876B0}"/>
          </ac:spMkLst>
        </pc:spChg>
      </pc:sldChg>
      <pc:sldChg chg="modSp add del mod setBg">
        <pc:chgData name="Slayter Teal" userId="4b9dfe8a-9bbe-40cc-9ecf-56a5d844cf5b" providerId="ADAL" clId="{B0ED35BD-96FA-42BB-8B49-37C8F08087A5}" dt="2022-01-20T16:25:41.390" v="124" actId="47"/>
        <pc:sldMkLst>
          <pc:docMk/>
          <pc:sldMk cId="4256674326" sldId="272"/>
        </pc:sldMkLst>
        <pc:spChg chg="mod">
          <ac:chgData name="Slayter Teal" userId="4b9dfe8a-9bbe-40cc-9ecf-56a5d844cf5b" providerId="ADAL" clId="{B0ED35BD-96FA-42BB-8B49-37C8F08087A5}" dt="2022-01-20T16:25:35.096" v="123" actId="1076"/>
          <ac:spMkLst>
            <pc:docMk/>
            <pc:sldMk cId="4256674326" sldId="272"/>
            <ac:spMk id="4" creationId="{8DD93D6E-F700-FB4D-8333-A087C39ACBA6}"/>
          </ac:spMkLst>
        </pc:spChg>
      </pc:sldChg>
      <pc:sldChg chg="addSp modSp add del mod ord">
        <pc:chgData name="Slayter Teal" userId="4b9dfe8a-9bbe-40cc-9ecf-56a5d844cf5b" providerId="ADAL" clId="{B0ED35BD-96FA-42BB-8B49-37C8F08087A5}" dt="2022-01-20T16:36:31.505" v="789" actId="47"/>
        <pc:sldMkLst>
          <pc:docMk/>
          <pc:sldMk cId="2134714489" sldId="273"/>
        </pc:sldMkLst>
        <pc:spChg chg="add mod">
          <ac:chgData name="Slayter Teal" userId="4b9dfe8a-9bbe-40cc-9ecf-56a5d844cf5b" providerId="ADAL" clId="{B0ED35BD-96FA-42BB-8B49-37C8F08087A5}" dt="2022-01-20T16:27:12.663" v="212" actId="5793"/>
          <ac:spMkLst>
            <pc:docMk/>
            <pc:sldMk cId="2134714489" sldId="273"/>
            <ac:spMk id="2" creationId="{DBB5CB06-ECD7-48A4-987B-A8E34C66A03F}"/>
          </ac:spMkLst>
        </pc:spChg>
        <pc:spChg chg="mod">
          <ac:chgData name="Slayter Teal" userId="4b9dfe8a-9bbe-40cc-9ecf-56a5d844cf5b" providerId="ADAL" clId="{B0ED35BD-96FA-42BB-8B49-37C8F08087A5}" dt="2022-01-20T16:26:40.241" v="162" actId="1076"/>
          <ac:spMkLst>
            <pc:docMk/>
            <pc:sldMk cId="2134714489" sldId="273"/>
            <ac:spMk id="4" creationId="{8DD93D6E-F700-FB4D-8333-A087C39ACBA6}"/>
          </ac:spMkLst>
        </pc:spChg>
      </pc:sldChg>
      <pc:sldChg chg="modSp add mod ord">
        <pc:chgData name="Slayter Teal" userId="4b9dfe8a-9bbe-40cc-9ecf-56a5d844cf5b" providerId="ADAL" clId="{B0ED35BD-96FA-42BB-8B49-37C8F08087A5}" dt="2022-01-20T16:27:34.698" v="237" actId="20577"/>
        <pc:sldMkLst>
          <pc:docMk/>
          <pc:sldMk cId="909764360" sldId="274"/>
        </pc:sldMkLst>
        <pc:spChg chg="mod">
          <ac:chgData name="Slayter Teal" userId="4b9dfe8a-9bbe-40cc-9ecf-56a5d844cf5b" providerId="ADAL" clId="{B0ED35BD-96FA-42BB-8B49-37C8F08087A5}" dt="2022-01-20T16:27:34.698" v="237" actId="20577"/>
          <ac:spMkLst>
            <pc:docMk/>
            <pc:sldMk cId="909764360" sldId="274"/>
            <ac:spMk id="4" creationId="{8DD93D6E-F700-FB4D-8333-A087C39ACBA6}"/>
          </ac:spMkLst>
        </pc:spChg>
      </pc:sldChg>
      <pc:sldChg chg="add">
        <pc:chgData name="Slayter Teal" userId="4b9dfe8a-9bbe-40cc-9ecf-56a5d844cf5b" providerId="ADAL" clId="{B0ED35BD-96FA-42BB-8B49-37C8F08087A5}" dt="2022-01-20T16:27:47.762" v="238" actId="2890"/>
        <pc:sldMkLst>
          <pc:docMk/>
          <pc:sldMk cId="3341757224" sldId="275"/>
        </pc:sldMkLst>
      </pc:sldChg>
      <pc:sldChg chg="modSp add mod ord">
        <pc:chgData name="Slayter Teal" userId="4b9dfe8a-9bbe-40cc-9ecf-56a5d844cf5b" providerId="ADAL" clId="{B0ED35BD-96FA-42BB-8B49-37C8F08087A5}" dt="2022-01-20T16:29:29.798" v="470" actId="1076"/>
        <pc:sldMkLst>
          <pc:docMk/>
          <pc:sldMk cId="851325334" sldId="276"/>
        </pc:sldMkLst>
        <pc:spChg chg="mod">
          <ac:chgData name="Slayter Teal" userId="4b9dfe8a-9bbe-40cc-9ecf-56a5d844cf5b" providerId="ADAL" clId="{B0ED35BD-96FA-42BB-8B49-37C8F08087A5}" dt="2022-01-20T16:29:29.798" v="470" actId="1076"/>
          <ac:spMkLst>
            <pc:docMk/>
            <pc:sldMk cId="851325334" sldId="276"/>
            <ac:spMk id="4" creationId="{8DD93D6E-F700-FB4D-8333-A087C39ACBA6}"/>
          </ac:spMkLst>
        </pc:spChg>
      </pc:sldChg>
      <pc:sldChg chg="delSp modSp new mod">
        <pc:chgData name="Slayter Teal" userId="4b9dfe8a-9bbe-40cc-9ecf-56a5d844cf5b" providerId="ADAL" clId="{B0ED35BD-96FA-42BB-8B49-37C8F08087A5}" dt="2022-01-20T16:28:35.959" v="338" actId="1076"/>
        <pc:sldMkLst>
          <pc:docMk/>
          <pc:sldMk cId="2264087450" sldId="277"/>
        </pc:sldMkLst>
        <pc:spChg chg="mod">
          <ac:chgData name="Slayter Teal" userId="4b9dfe8a-9bbe-40cc-9ecf-56a5d844cf5b" providerId="ADAL" clId="{B0ED35BD-96FA-42BB-8B49-37C8F08087A5}" dt="2022-01-20T16:28:35.959" v="338" actId="1076"/>
          <ac:spMkLst>
            <pc:docMk/>
            <pc:sldMk cId="2264087450" sldId="277"/>
            <ac:spMk id="2" creationId="{F3E09AE7-C4F8-4566-A307-F29FF3039104}"/>
          </ac:spMkLst>
        </pc:spChg>
        <pc:spChg chg="del">
          <ac:chgData name="Slayter Teal" userId="4b9dfe8a-9bbe-40cc-9ecf-56a5d844cf5b" providerId="ADAL" clId="{B0ED35BD-96FA-42BB-8B49-37C8F08087A5}" dt="2022-01-20T16:28:32.555" v="337" actId="478"/>
          <ac:spMkLst>
            <pc:docMk/>
            <pc:sldMk cId="2264087450" sldId="277"/>
            <ac:spMk id="3" creationId="{508B6C41-CC57-4717-A50A-3E6F0B077989}"/>
          </ac:spMkLst>
        </pc:spChg>
      </pc:sldChg>
      <pc:sldChg chg="modSp add mod">
        <pc:chgData name="Slayter Teal" userId="4b9dfe8a-9bbe-40cc-9ecf-56a5d844cf5b" providerId="ADAL" clId="{B0ED35BD-96FA-42BB-8B49-37C8F08087A5}" dt="2022-01-20T16:29:57.890" v="523" actId="1076"/>
        <pc:sldMkLst>
          <pc:docMk/>
          <pc:sldMk cId="481751570" sldId="278"/>
        </pc:sldMkLst>
        <pc:spChg chg="mod">
          <ac:chgData name="Slayter Teal" userId="4b9dfe8a-9bbe-40cc-9ecf-56a5d844cf5b" providerId="ADAL" clId="{B0ED35BD-96FA-42BB-8B49-37C8F08087A5}" dt="2022-01-20T16:29:57.890" v="523" actId="1076"/>
          <ac:spMkLst>
            <pc:docMk/>
            <pc:sldMk cId="481751570" sldId="278"/>
            <ac:spMk id="4" creationId="{8DD93D6E-F700-FB4D-8333-A087C39ACBA6}"/>
          </ac:spMkLst>
        </pc:spChg>
      </pc:sldChg>
      <pc:sldChg chg="modSp add mod">
        <pc:chgData name="Slayter Teal" userId="4b9dfe8a-9bbe-40cc-9ecf-56a5d844cf5b" providerId="ADAL" clId="{B0ED35BD-96FA-42BB-8B49-37C8F08087A5}" dt="2022-01-20T16:30:28.622" v="546" actId="1076"/>
        <pc:sldMkLst>
          <pc:docMk/>
          <pc:sldMk cId="449892698" sldId="279"/>
        </pc:sldMkLst>
        <pc:spChg chg="mod">
          <ac:chgData name="Slayter Teal" userId="4b9dfe8a-9bbe-40cc-9ecf-56a5d844cf5b" providerId="ADAL" clId="{B0ED35BD-96FA-42BB-8B49-37C8F08087A5}" dt="2022-01-20T16:30:28.622" v="546" actId="1076"/>
          <ac:spMkLst>
            <pc:docMk/>
            <pc:sldMk cId="449892698" sldId="279"/>
            <ac:spMk id="4" creationId="{8DD93D6E-F700-FB4D-8333-A087C39ACBA6}"/>
          </ac:spMkLst>
        </pc:spChg>
      </pc:sldChg>
      <pc:sldChg chg="modSp add mod">
        <pc:chgData name="Slayter Teal" userId="4b9dfe8a-9bbe-40cc-9ecf-56a5d844cf5b" providerId="ADAL" clId="{B0ED35BD-96FA-42BB-8B49-37C8F08087A5}" dt="2022-01-20T16:30:41.014" v="562" actId="20577"/>
        <pc:sldMkLst>
          <pc:docMk/>
          <pc:sldMk cId="3922075255" sldId="280"/>
        </pc:sldMkLst>
        <pc:spChg chg="mod">
          <ac:chgData name="Slayter Teal" userId="4b9dfe8a-9bbe-40cc-9ecf-56a5d844cf5b" providerId="ADAL" clId="{B0ED35BD-96FA-42BB-8B49-37C8F08087A5}" dt="2022-01-20T16:30:41.014" v="562" actId="20577"/>
          <ac:spMkLst>
            <pc:docMk/>
            <pc:sldMk cId="3922075255" sldId="280"/>
            <ac:spMk id="4" creationId="{8DD93D6E-F700-FB4D-8333-A087C39ACBA6}"/>
          </ac:spMkLst>
        </pc:spChg>
      </pc:sldChg>
      <pc:sldChg chg="modSp add mod">
        <pc:chgData name="Slayter Teal" userId="4b9dfe8a-9bbe-40cc-9ecf-56a5d844cf5b" providerId="ADAL" clId="{B0ED35BD-96FA-42BB-8B49-37C8F08087A5}" dt="2022-01-20T16:31:00.848" v="590" actId="1076"/>
        <pc:sldMkLst>
          <pc:docMk/>
          <pc:sldMk cId="1194952777" sldId="281"/>
        </pc:sldMkLst>
        <pc:spChg chg="mod">
          <ac:chgData name="Slayter Teal" userId="4b9dfe8a-9bbe-40cc-9ecf-56a5d844cf5b" providerId="ADAL" clId="{B0ED35BD-96FA-42BB-8B49-37C8F08087A5}" dt="2022-01-20T16:31:00.848" v="590" actId="1076"/>
          <ac:spMkLst>
            <pc:docMk/>
            <pc:sldMk cId="1194952777" sldId="281"/>
            <ac:spMk id="4" creationId="{8DD93D6E-F700-FB4D-8333-A087C39ACBA6}"/>
          </ac:spMkLst>
        </pc:spChg>
      </pc:sldChg>
      <pc:sldChg chg="modSp add mod">
        <pc:chgData name="Slayter Teal" userId="4b9dfe8a-9bbe-40cc-9ecf-56a5d844cf5b" providerId="ADAL" clId="{B0ED35BD-96FA-42BB-8B49-37C8F08087A5}" dt="2022-01-20T16:31:14.657" v="615" actId="20577"/>
        <pc:sldMkLst>
          <pc:docMk/>
          <pc:sldMk cId="2522514578" sldId="282"/>
        </pc:sldMkLst>
        <pc:spChg chg="mod">
          <ac:chgData name="Slayter Teal" userId="4b9dfe8a-9bbe-40cc-9ecf-56a5d844cf5b" providerId="ADAL" clId="{B0ED35BD-96FA-42BB-8B49-37C8F08087A5}" dt="2022-01-20T16:31:14.657" v="615" actId="20577"/>
          <ac:spMkLst>
            <pc:docMk/>
            <pc:sldMk cId="2522514578" sldId="282"/>
            <ac:spMk id="4" creationId="{8DD93D6E-F700-FB4D-8333-A087C39ACBA6}"/>
          </ac:spMkLst>
        </pc:spChg>
      </pc:sldChg>
      <pc:sldChg chg="modSp add mod">
        <pc:chgData name="Slayter Teal" userId="4b9dfe8a-9bbe-40cc-9ecf-56a5d844cf5b" providerId="ADAL" clId="{B0ED35BD-96FA-42BB-8B49-37C8F08087A5}" dt="2022-01-20T16:31:33.911" v="645" actId="20577"/>
        <pc:sldMkLst>
          <pc:docMk/>
          <pc:sldMk cId="4080134096" sldId="283"/>
        </pc:sldMkLst>
        <pc:spChg chg="mod">
          <ac:chgData name="Slayter Teal" userId="4b9dfe8a-9bbe-40cc-9ecf-56a5d844cf5b" providerId="ADAL" clId="{B0ED35BD-96FA-42BB-8B49-37C8F08087A5}" dt="2022-01-20T16:31:33.911" v="645" actId="20577"/>
          <ac:spMkLst>
            <pc:docMk/>
            <pc:sldMk cId="4080134096" sldId="283"/>
            <ac:spMk id="4" creationId="{8DD93D6E-F700-FB4D-8333-A087C39ACBA6}"/>
          </ac:spMkLst>
        </pc:spChg>
      </pc:sldChg>
      <pc:sldChg chg="modSp add mod">
        <pc:chgData name="Slayter Teal" userId="4b9dfe8a-9bbe-40cc-9ecf-56a5d844cf5b" providerId="ADAL" clId="{B0ED35BD-96FA-42BB-8B49-37C8F08087A5}" dt="2022-01-20T16:31:47.463" v="665" actId="20577"/>
        <pc:sldMkLst>
          <pc:docMk/>
          <pc:sldMk cId="2469427993" sldId="284"/>
        </pc:sldMkLst>
        <pc:spChg chg="mod">
          <ac:chgData name="Slayter Teal" userId="4b9dfe8a-9bbe-40cc-9ecf-56a5d844cf5b" providerId="ADAL" clId="{B0ED35BD-96FA-42BB-8B49-37C8F08087A5}" dt="2022-01-20T16:31:47.463" v="665" actId="20577"/>
          <ac:spMkLst>
            <pc:docMk/>
            <pc:sldMk cId="2469427993" sldId="284"/>
            <ac:spMk id="4" creationId="{8DD93D6E-F700-FB4D-8333-A087C39ACBA6}"/>
          </ac:spMkLst>
        </pc:spChg>
      </pc:sldChg>
      <pc:sldChg chg="modSp add mod">
        <pc:chgData name="Slayter Teal" userId="4b9dfe8a-9bbe-40cc-9ecf-56a5d844cf5b" providerId="ADAL" clId="{B0ED35BD-96FA-42BB-8B49-37C8F08087A5}" dt="2022-01-20T16:31:57.502" v="678" actId="20577"/>
        <pc:sldMkLst>
          <pc:docMk/>
          <pc:sldMk cId="3011132459" sldId="285"/>
        </pc:sldMkLst>
        <pc:spChg chg="mod">
          <ac:chgData name="Slayter Teal" userId="4b9dfe8a-9bbe-40cc-9ecf-56a5d844cf5b" providerId="ADAL" clId="{B0ED35BD-96FA-42BB-8B49-37C8F08087A5}" dt="2022-01-20T16:31:57.502" v="678" actId="20577"/>
          <ac:spMkLst>
            <pc:docMk/>
            <pc:sldMk cId="3011132459" sldId="285"/>
            <ac:spMk id="4" creationId="{8DD93D6E-F700-FB4D-8333-A087C39ACBA6}"/>
          </ac:spMkLst>
        </pc:spChg>
      </pc:sldChg>
      <pc:sldChg chg="modSp add mod">
        <pc:chgData name="Slayter Teal" userId="4b9dfe8a-9bbe-40cc-9ecf-56a5d844cf5b" providerId="ADAL" clId="{B0ED35BD-96FA-42BB-8B49-37C8F08087A5}" dt="2022-01-20T16:32:13.211" v="705" actId="20577"/>
        <pc:sldMkLst>
          <pc:docMk/>
          <pc:sldMk cId="3387398269" sldId="286"/>
        </pc:sldMkLst>
        <pc:spChg chg="mod">
          <ac:chgData name="Slayter Teal" userId="4b9dfe8a-9bbe-40cc-9ecf-56a5d844cf5b" providerId="ADAL" clId="{B0ED35BD-96FA-42BB-8B49-37C8F08087A5}" dt="2022-01-20T16:32:13.211" v="705" actId="20577"/>
          <ac:spMkLst>
            <pc:docMk/>
            <pc:sldMk cId="3387398269" sldId="286"/>
            <ac:spMk id="4" creationId="{8DD93D6E-F700-FB4D-8333-A087C39ACBA6}"/>
          </ac:spMkLst>
        </pc:spChg>
      </pc:sldChg>
      <pc:sldChg chg="modSp add del mod">
        <pc:chgData name="Slayter Teal" userId="4b9dfe8a-9bbe-40cc-9ecf-56a5d844cf5b" providerId="ADAL" clId="{B0ED35BD-96FA-42BB-8B49-37C8F08087A5}" dt="2022-01-20T16:32:40.447" v="736" actId="47"/>
        <pc:sldMkLst>
          <pc:docMk/>
          <pc:sldMk cId="130037545" sldId="287"/>
        </pc:sldMkLst>
        <pc:spChg chg="mod">
          <ac:chgData name="Slayter Teal" userId="4b9dfe8a-9bbe-40cc-9ecf-56a5d844cf5b" providerId="ADAL" clId="{B0ED35BD-96FA-42BB-8B49-37C8F08087A5}" dt="2022-01-20T16:32:28.514" v="732" actId="20577"/>
          <ac:spMkLst>
            <pc:docMk/>
            <pc:sldMk cId="130037545" sldId="287"/>
            <ac:spMk id="4" creationId="{8DD93D6E-F700-FB4D-8333-A087C39ACBA6}"/>
          </ac:spMkLst>
        </pc:spChg>
      </pc:sldChg>
      <pc:sldChg chg="delSp modSp add mod ord">
        <pc:chgData name="Slayter Teal" userId="4b9dfe8a-9bbe-40cc-9ecf-56a5d844cf5b" providerId="ADAL" clId="{B0ED35BD-96FA-42BB-8B49-37C8F08087A5}" dt="2022-01-20T16:32:58.734" v="761" actId="14100"/>
        <pc:sldMkLst>
          <pc:docMk/>
          <pc:sldMk cId="499891138" sldId="288"/>
        </pc:sldMkLst>
        <pc:spChg chg="mod">
          <ac:chgData name="Slayter Teal" userId="4b9dfe8a-9bbe-40cc-9ecf-56a5d844cf5b" providerId="ADAL" clId="{B0ED35BD-96FA-42BB-8B49-37C8F08087A5}" dt="2022-01-20T16:32:51.234" v="759" actId="20577"/>
          <ac:spMkLst>
            <pc:docMk/>
            <pc:sldMk cId="499891138" sldId="288"/>
            <ac:spMk id="10" creationId="{9B71DA5C-13E2-A149-B419-F04D98AC3511}"/>
          </ac:spMkLst>
        </pc:spChg>
        <pc:spChg chg="del">
          <ac:chgData name="Slayter Teal" userId="4b9dfe8a-9bbe-40cc-9ecf-56a5d844cf5b" providerId="ADAL" clId="{B0ED35BD-96FA-42BB-8B49-37C8F08087A5}" dt="2022-01-20T16:32:55.204" v="760" actId="478"/>
          <ac:spMkLst>
            <pc:docMk/>
            <pc:sldMk cId="499891138" sldId="288"/>
            <ac:spMk id="11" creationId="{DD074894-0E99-894A-9B1A-0D7C79F5F6D7}"/>
          </ac:spMkLst>
        </pc:spChg>
        <pc:spChg chg="mod">
          <ac:chgData name="Slayter Teal" userId="4b9dfe8a-9bbe-40cc-9ecf-56a5d844cf5b" providerId="ADAL" clId="{B0ED35BD-96FA-42BB-8B49-37C8F08087A5}" dt="2022-01-20T16:32:58.734" v="761" actId="14100"/>
          <ac:spMkLst>
            <pc:docMk/>
            <pc:sldMk cId="499891138" sldId="288"/>
            <ac:spMk id="12" creationId="{B0E297CD-5450-7441-A033-60CDC02876B0}"/>
          </ac:spMkLst>
        </pc:spChg>
      </pc:sldChg>
      <pc:sldChg chg="delSp modSp add mod ord">
        <pc:chgData name="Slayter Teal" userId="4b9dfe8a-9bbe-40cc-9ecf-56a5d844cf5b" providerId="ADAL" clId="{B0ED35BD-96FA-42BB-8B49-37C8F08087A5}" dt="2022-01-20T16:33:36.383" v="775" actId="1076"/>
        <pc:sldMkLst>
          <pc:docMk/>
          <pc:sldMk cId="2078367284" sldId="289"/>
        </pc:sldMkLst>
        <pc:spChg chg="del mod">
          <ac:chgData name="Slayter Teal" userId="4b9dfe8a-9bbe-40cc-9ecf-56a5d844cf5b" providerId="ADAL" clId="{B0ED35BD-96FA-42BB-8B49-37C8F08087A5}" dt="2022-01-20T16:33:16.976" v="767" actId="478"/>
          <ac:spMkLst>
            <pc:docMk/>
            <pc:sldMk cId="2078367284" sldId="289"/>
            <ac:spMk id="6" creationId="{CEE4DA18-37A0-3344-B583-9790FEFF58AA}"/>
          </ac:spMkLst>
        </pc:spChg>
        <pc:spChg chg="mod">
          <ac:chgData name="Slayter Teal" userId="4b9dfe8a-9bbe-40cc-9ecf-56a5d844cf5b" providerId="ADAL" clId="{B0ED35BD-96FA-42BB-8B49-37C8F08087A5}" dt="2022-01-20T16:33:36.383" v="775" actId="1076"/>
          <ac:spMkLst>
            <pc:docMk/>
            <pc:sldMk cId="2078367284" sldId="289"/>
            <ac:spMk id="7" creationId="{4DE87CE4-7B09-1C4B-A222-C9D7591ECB9C}"/>
          </ac:spMkLst>
        </pc:spChg>
        <pc:spChg chg="del mod">
          <ac:chgData name="Slayter Teal" userId="4b9dfe8a-9bbe-40cc-9ecf-56a5d844cf5b" providerId="ADAL" clId="{B0ED35BD-96FA-42BB-8B49-37C8F08087A5}" dt="2022-01-20T16:33:19.049" v="769" actId="478"/>
          <ac:spMkLst>
            <pc:docMk/>
            <pc:sldMk cId="2078367284" sldId="289"/>
            <ac:spMk id="8" creationId="{20E472A1-9D64-6A42-AD56-94BD6B8EEEA3}"/>
          </ac:spMkLst>
        </pc:spChg>
      </pc:sldChg>
      <pc:sldChg chg="addSp delSp modSp add mod ord">
        <pc:chgData name="Slayter Teal" userId="4b9dfe8a-9bbe-40cc-9ecf-56a5d844cf5b" providerId="ADAL" clId="{B0ED35BD-96FA-42BB-8B49-37C8F08087A5}" dt="2022-01-20T17:47:51.903" v="1485" actId="20577"/>
        <pc:sldMkLst>
          <pc:docMk/>
          <pc:sldMk cId="835126298" sldId="290"/>
        </pc:sldMkLst>
        <pc:spChg chg="del">
          <ac:chgData name="Slayter Teal" userId="4b9dfe8a-9bbe-40cc-9ecf-56a5d844cf5b" providerId="ADAL" clId="{B0ED35BD-96FA-42BB-8B49-37C8F08087A5}" dt="2022-01-20T17:43:07.413" v="1234" actId="478"/>
          <ac:spMkLst>
            <pc:docMk/>
            <pc:sldMk cId="835126298" sldId="290"/>
            <ac:spMk id="2" creationId="{97ABE370-7C49-B54D-BC97-DC52776CBD47}"/>
          </ac:spMkLst>
        </pc:spChg>
        <pc:spChg chg="del">
          <ac:chgData name="Slayter Teal" userId="4b9dfe8a-9bbe-40cc-9ecf-56a5d844cf5b" providerId="ADAL" clId="{B0ED35BD-96FA-42BB-8B49-37C8F08087A5}" dt="2022-01-20T16:36:09.960" v="784" actId="478"/>
          <ac:spMkLst>
            <pc:docMk/>
            <pc:sldMk cId="835126298" sldId="290"/>
            <ac:spMk id="5" creationId="{44B7E921-4FB7-284B-9679-627B0D7126F5}"/>
          </ac:spMkLst>
        </pc:spChg>
        <pc:spChg chg="mod">
          <ac:chgData name="Slayter Teal" userId="4b9dfe8a-9bbe-40cc-9ecf-56a5d844cf5b" providerId="ADAL" clId="{B0ED35BD-96FA-42BB-8B49-37C8F08087A5}" dt="2022-01-20T17:47:51.903" v="1485" actId="20577"/>
          <ac:spMkLst>
            <pc:docMk/>
            <pc:sldMk cId="835126298" sldId="290"/>
            <ac:spMk id="6" creationId="{A87927AC-8429-D242-9F31-193EE99C1A6C}"/>
          </ac:spMkLst>
        </pc:spChg>
        <pc:spChg chg="add mod">
          <ac:chgData name="Slayter Teal" userId="4b9dfe8a-9bbe-40cc-9ecf-56a5d844cf5b" providerId="ADAL" clId="{B0ED35BD-96FA-42BB-8B49-37C8F08087A5}" dt="2022-01-20T16:36:23.727" v="788" actId="1076"/>
          <ac:spMkLst>
            <pc:docMk/>
            <pc:sldMk cId="835126298" sldId="290"/>
            <ac:spMk id="7" creationId="{CFCCFF3C-51A0-4E95-9730-8F90B2F0EA07}"/>
          </ac:spMkLst>
        </pc:spChg>
        <pc:picChg chg="add mod">
          <ac:chgData name="Slayter Teal" userId="4b9dfe8a-9bbe-40cc-9ecf-56a5d844cf5b" providerId="ADAL" clId="{B0ED35BD-96FA-42BB-8B49-37C8F08087A5}" dt="2022-01-20T17:43:10.009" v="1235" actId="1076"/>
          <ac:picMkLst>
            <pc:docMk/>
            <pc:sldMk cId="835126298" sldId="290"/>
            <ac:picMk id="4" creationId="{6CBAB69D-9EC7-4C92-B1CB-BB135768BFC8}"/>
          </ac:picMkLst>
        </pc:picChg>
      </pc:sldChg>
      <pc:sldChg chg="modSp add mod ord">
        <pc:chgData name="Slayter Teal" userId="4b9dfe8a-9bbe-40cc-9ecf-56a5d844cf5b" providerId="ADAL" clId="{B0ED35BD-96FA-42BB-8B49-37C8F08087A5}" dt="2022-01-20T17:29:48.327" v="850" actId="20577"/>
        <pc:sldMkLst>
          <pc:docMk/>
          <pc:sldMk cId="2159537706" sldId="291"/>
        </pc:sldMkLst>
        <pc:spChg chg="mod">
          <ac:chgData name="Slayter Teal" userId="4b9dfe8a-9bbe-40cc-9ecf-56a5d844cf5b" providerId="ADAL" clId="{B0ED35BD-96FA-42BB-8B49-37C8F08087A5}" dt="2022-01-20T17:27:22.474" v="830" actId="20577"/>
          <ac:spMkLst>
            <pc:docMk/>
            <pc:sldMk cId="2159537706" sldId="291"/>
            <ac:spMk id="10" creationId="{9B71DA5C-13E2-A149-B419-F04D98AC3511}"/>
          </ac:spMkLst>
        </pc:spChg>
        <pc:spChg chg="mod">
          <ac:chgData name="Slayter Teal" userId="4b9dfe8a-9bbe-40cc-9ecf-56a5d844cf5b" providerId="ADAL" clId="{B0ED35BD-96FA-42BB-8B49-37C8F08087A5}" dt="2022-01-20T17:29:48.327" v="850" actId="20577"/>
          <ac:spMkLst>
            <pc:docMk/>
            <pc:sldMk cId="2159537706" sldId="291"/>
            <ac:spMk id="11" creationId="{DD074894-0E99-894A-9B1A-0D7C79F5F6D7}"/>
          </ac:spMkLst>
        </pc:spChg>
      </pc:sldChg>
      <pc:sldChg chg="modSp add mod ord">
        <pc:chgData name="Slayter Teal" userId="4b9dfe8a-9bbe-40cc-9ecf-56a5d844cf5b" providerId="ADAL" clId="{B0ED35BD-96FA-42BB-8B49-37C8F08087A5}" dt="2022-01-20T17:30:18.079" v="920" actId="313"/>
        <pc:sldMkLst>
          <pc:docMk/>
          <pc:sldMk cId="2401908091" sldId="292"/>
        </pc:sldMkLst>
        <pc:spChg chg="mod">
          <ac:chgData name="Slayter Teal" userId="4b9dfe8a-9bbe-40cc-9ecf-56a5d844cf5b" providerId="ADAL" clId="{B0ED35BD-96FA-42BB-8B49-37C8F08087A5}" dt="2022-01-20T17:30:18.079" v="920" actId="313"/>
          <ac:spMkLst>
            <pc:docMk/>
            <pc:sldMk cId="2401908091" sldId="292"/>
            <ac:spMk id="5" creationId="{44B7E921-4FB7-284B-9679-627B0D7126F5}"/>
          </ac:spMkLst>
        </pc:spChg>
      </pc:sldChg>
      <pc:sldChg chg="modSp add mod">
        <pc:chgData name="Slayter Teal" userId="4b9dfe8a-9bbe-40cc-9ecf-56a5d844cf5b" providerId="ADAL" clId="{B0ED35BD-96FA-42BB-8B49-37C8F08087A5}" dt="2022-01-20T17:31:27.479" v="930" actId="20577"/>
        <pc:sldMkLst>
          <pc:docMk/>
          <pc:sldMk cId="3488142403" sldId="293"/>
        </pc:sldMkLst>
        <pc:spChg chg="mod">
          <ac:chgData name="Slayter Teal" userId="4b9dfe8a-9bbe-40cc-9ecf-56a5d844cf5b" providerId="ADAL" clId="{B0ED35BD-96FA-42BB-8B49-37C8F08087A5}" dt="2022-01-20T17:31:27.479" v="930" actId="20577"/>
          <ac:spMkLst>
            <pc:docMk/>
            <pc:sldMk cId="3488142403" sldId="293"/>
            <ac:spMk id="5" creationId="{44B7E921-4FB7-284B-9679-627B0D7126F5}"/>
          </ac:spMkLst>
        </pc:spChg>
      </pc:sldChg>
      <pc:sldChg chg="modSp add mod ord">
        <pc:chgData name="Slayter Teal" userId="4b9dfe8a-9bbe-40cc-9ecf-56a5d844cf5b" providerId="ADAL" clId="{B0ED35BD-96FA-42BB-8B49-37C8F08087A5}" dt="2022-01-20T17:32:00.394" v="962" actId="20577"/>
        <pc:sldMkLst>
          <pc:docMk/>
          <pc:sldMk cId="2262175301" sldId="294"/>
        </pc:sldMkLst>
        <pc:spChg chg="mod">
          <ac:chgData name="Slayter Teal" userId="4b9dfe8a-9bbe-40cc-9ecf-56a5d844cf5b" providerId="ADAL" clId="{B0ED35BD-96FA-42BB-8B49-37C8F08087A5}" dt="2022-01-20T17:31:47.926" v="952" actId="20577"/>
          <ac:spMkLst>
            <pc:docMk/>
            <pc:sldMk cId="2262175301" sldId="294"/>
            <ac:spMk id="10" creationId="{9B71DA5C-13E2-A149-B419-F04D98AC3511}"/>
          </ac:spMkLst>
        </pc:spChg>
        <pc:spChg chg="mod">
          <ac:chgData name="Slayter Teal" userId="4b9dfe8a-9bbe-40cc-9ecf-56a5d844cf5b" providerId="ADAL" clId="{B0ED35BD-96FA-42BB-8B49-37C8F08087A5}" dt="2022-01-20T17:32:00.394" v="962" actId="20577"/>
          <ac:spMkLst>
            <pc:docMk/>
            <pc:sldMk cId="2262175301" sldId="294"/>
            <ac:spMk id="11" creationId="{DD074894-0E99-894A-9B1A-0D7C79F5F6D7}"/>
          </ac:spMkLst>
        </pc:spChg>
      </pc:sldChg>
      <pc:sldChg chg="modSp add mod ord">
        <pc:chgData name="Slayter Teal" userId="4b9dfe8a-9bbe-40cc-9ecf-56a5d844cf5b" providerId="ADAL" clId="{B0ED35BD-96FA-42BB-8B49-37C8F08087A5}" dt="2022-01-20T17:32:13.160" v="979" actId="20577"/>
        <pc:sldMkLst>
          <pc:docMk/>
          <pc:sldMk cId="4198301797" sldId="295"/>
        </pc:sldMkLst>
        <pc:spChg chg="mod">
          <ac:chgData name="Slayter Teal" userId="4b9dfe8a-9bbe-40cc-9ecf-56a5d844cf5b" providerId="ADAL" clId="{B0ED35BD-96FA-42BB-8B49-37C8F08087A5}" dt="2022-01-20T17:32:13.160" v="979" actId="20577"/>
          <ac:spMkLst>
            <pc:docMk/>
            <pc:sldMk cId="4198301797" sldId="295"/>
            <ac:spMk id="5" creationId="{44B7E921-4FB7-284B-9679-627B0D7126F5}"/>
          </ac:spMkLst>
        </pc:spChg>
      </pc:sldChg>
    </pc:docChg>
  </pc:docChgLst>
  <pc:docChgLst>
    <pc:chgData name="Collins, Hunter" userId="S::hunter.collins@okstate.edu::0427393f-43df-4cac-8802-9c16c6bbb71e" providerId="AD" clId="Web-{978E1CE9-E2B0-49E5-A0B1-C85EF616A184}"/>
    <pc:docChg chg="modSld">
      <pc:chgData name="Collins, Hunter" userId="S::hunter.collins@okstate.edu::0427393f-43df-4cac-8802-9c16c6bbb71e" providerId="AD" clId="Web-{978E1CE9-E2B0-49E5-A0B1-C85EF616A184}" dt="2022-02-23T14:59:16.968" v="55" actId="20577"/>
      <pc:docMkLst>
        <pc:docMk/>
      </pc:docMkLst>
      <pc:sldChg chg="modSp">
        <pc:chgData name="Collins, Hunter" userId="S::hunter.collins@okstate.edu::0427393f-43df-4cac-8802-9c16c6bbb71e" providerId="AD" clId="Web-{978E1CE9-E2B0-49E5-A0B1-C85EF616A184}" dt="2022-02-23T14:58:53.920" v="26" actId="20577"/>
        <pc:sldMkLst>
          <pc:docMk/>
          <pc:sldMk cId="2723902542" sldId="312"/>
        </pc:sldMkLst>
        <pc:spChg chg="mod">
          <ac:chgData name="Collins, Hunter" userId="S::hunter.collins@okstate.edu::0427393f-43df-4cac-8802-9c16c6bbb71e" providerId="AD" clId="Web-{978E1CE9-E2B0-49E5-A0B1-C85EF616A184}" dt="2022-02-23T13:59:49.250" v="0"/>
          <ac:spMkLst>
            <pc:docMk/>
            <pc:sldMk cId="2723902542" sldId="312"/>
            <ac:spMk id="2" creationId="{9A82C76E-E40B-44D9-9583-C84DBE64B959}"/>
          </ac:spMkLst>
        </pc:spChg>
        <pc:spChg chg="mod">
          <ac:chgData name="Collins, Hunter" userId="S::hunter.collins@okstate.edu::0427393f-43df-4cac-8802-9c16c6bbb71e" providerId="AD" clId="Web-{978E1CE9-E2B0-49E5-A0B1-C85EF616A184}" dt="2022-02-23T14:58:53.920" v="26" actId="20577"/>
          <ac:spMkLst>
            <pc:docMk/>
            <pc:sldMk cId="2723902542" sldId="312"/>
            <ac:spMk id="3" creationId="{2181CEEA-25AA-461B-98A7-57FE21BF58EC}"/>
          </ac:spMkLst>
        </pc:spChg>
      </pc:sldChg>
      <pc:sldChg chg="modSp">
        <pc:chgData name="Collins, Hunter" userId="S::hunter.collins@okstate.edu::0427393f-43df-4cac-8802-9c16c6bbb71e" providerId="AD" clId="Web-{978E1CE9-E2B0-49E5-A0B1-C85EF616A184}" dt="2022-02-23T14:59:16.968" v="55" actId="20577"/>
        <pc:sldMkLst>
          <pc:docMk/>
          <pc:sldMk cId="436658793" sldId="324"/>
        </pc:sldMkLst>
        <pc:spChg chg="mod">
          <ac:chgData name="Collins, Hunter" userId="S::hunter.collins@okstate.edu::0427393f-43df-4cac-8802-9c16c6bbb71e" providerId="AD" clId="Web-{978E1CE9-E2B0-49E5-A0B1-C85EF616A184}" dt="2022-02-23T14:59:16.968" v="55" actId="20577"/>
          <ac:spMkLst>
            <pc:docMk/>
            <pc:sldMk cId="436658793" sldId="324"/>
            <ac:spMk id="12" creationId="{B0E297CD-5450-7441-A033-60CDC02876B0}"/>
          </ac:spMkLst>
        </pc:spChg>
      </pc:sldChg>
    </pc:docChg>
  </pc:docChgLst>
  <pc:docChgLst>
    <pc:chgData name="Thompson, Michael" userId="S::michael.s.thompson@okstate.edu::0e35c412-4424-4f6a-b2b6-5fdb4135bc5f" providerId="AD" clId="Web-{AC06D76A-1C19-4A61-AE80-696AF2AB4B9B}"/>
    <pc:docChg chg="modSld sldOrd">
      <pc:chgData name="Thompson, Michael" userId="S::michael.s.thompson@okstate.edu::0e35c412-4424-4f6a-b2b6-5fdb4135bc5f" providerId="AD" clId="Web-{AC06D76A-1C19-4A61-AE80-696AF2AB4B9B}" dt="2022-02-23T23:41:57.908" v="271"/>
      <pc:docMkLst>
        <pc:docMk/>
      </pc:docMkLst>
      <pc:sldChg chg="ord">
        <pc:chgData name="Thompson, Michael" userId="S::michael.s.thompson@okstate.edu::0e35c412-4424-4f6a-b2b6-5fdb4135bc5f" providerId="AD" clId="Web-{AC06D76A-1C19-4A61-AE80-696AF2AB4B9B}" dt="2022-02-23T23:41:57.892" v="260"/>
        <pc:sldMkLst>
          <pc:docMk/>
          <pc:sldMk cId="2401908091" sldId="292"/>
        </pc:sldMkLst>
      </pc:sldChg>
      <pc:sldChg chg="ord">
        <pc:chgData name="Thompson, Michael" userId="S::michael.s.thompson@okstate.edu::0e35c412-4424-4f6a-b2b6-5fdb4135bc5f" providerId="AD" clId="Web-{AC06D76A-1C19-4A61-AE80-696AF2AB4B9B}" dt="2022-02-23T23:41:57.908" v="265"/>
        <pc:sldMkLst>
          <pc:docMk/>
          <pc:sldMk cId="2716458199" sldId="298"/>
        </pc:sldMkLst>
      </pc:sldChg>
      <pc:sldChg chg="ord">
        <pc:chgData name="Thompson, Michael" userId="S::michael.s.thompson@okstate.edu::0e35c412-4424-4f6a-b2b6-5fdb4135bc5f" providerId="AD" clId="Web-{AC06D76A-1C19-4A61-AE80-696AF2AB4B9B}" dt="2022-02-23T23:41:57.908" v="266"/>
        <pc:sldMkLst>
          <pc:docMk/>
          <pc:sldMk cId="2599956806" sldId="299"/>
        </pc:sldMkLst>
      </pc:sldChg>
      <pc:sldChg chg="ord">
        <pc:chgData name="Thompson, Michael" userId="S::michael.s.thompson@okstate.edu::0e35c412-4424-4f6a-b2b6-5fdb4135bc5f" providerId="AD" clId="Web-{AC06D76A-1C19-4A61-AE80-696AF2AB4B9B}" dt="2022-02-23T23:41:57.892" v="259"/>
        <pc:sldMkLst>
          <pc:docMk/>
          <pc:sldMk cId="2047307080" sldId="300"/>
        </pc:sldMkLst>
      </pc:sldChg>
      <pc:sldChg chg="ord">
        <pc:chgData name="Thompson, Michael" userId="S::michael.s.thompson@okstate.edu::0e35c412-4424-4f6a-b2b6-5fdb4135bc5f" providerId="AD" clId="Web-{AC06D76A-1C19-4A61-AE80-696AF2AB4B9B}" dt="2022-02-23T23:41:57.892" v="261"/>
        <pc:sldMkLst>
          <pc:docMk/>
          <pc:sldMk cId="3279544716" sldId="309"/>
        </pc:sldMkLst>
      </pc:sldChg>
      <pc:sldChg chg="ord">
        <pc:chgData name="Thompson, Michael" userId="S::michael.s.thompson@okstate.edu::0e35c412-4424-4f6a-b2b6-5fdb4135bc5f" providerId="AD" clId="Web-{AC06D76A-1C19-4A61-AE80-696AF2AB4B9B}" dt="2022-02-23T23:41:57.892" v="263"/>
        <pc:sldMkLst>
          <pc:docMk/>
          <pc:sldMk cId="242387172" sldId="325"/>
        </pc:sldMkLst>
      </pc:sldChg>
      <pc:sldChg chg="ord">
        <pc:chgData name="Thompson, Michael" userId="S::michael.s.thompson@okstate.edu::0e35c412-4424-4f6a-b2b6-5fdb4135bc5f" providerId="AD" clId="Web-{AC06D76A-1C19-4A61-AE80-696AF2AB4B9B}" dt="2022-02-23T23:41:57.892" v="264"/>
        <pc:sldMkLst>
          <pc:docMk/>
          <pc:sldMk cId="3044602800" sldId="326"/>
        </pc:sldMkLst>
      </pc:sldChg>
      <pc:sldChg chg="ord">
        <pc:chgData name="Thompson, Michael" userId="S::michael.s.thompson@okstate.edu::0e35c412-4424-4f6a-b2b6-5fdb4135bc5f" providerId="AD" clId="Web-{AC06D76A-1C19-4A61-AE80-696AF2AB4B9B}" dt="2022-02-23T23:41:57.908" v="271"/>
        <pc:sldMkLst>
          <pc:docMk/>
          <pc:sldMk cId="241660869" sldId="327"/>
        </pc:sldMkLst>
      </pc:sldChg>
      <pc:sldChg chg="ord">
        <pc:chgData name="Thompson, Michael" userId="S::michael.s.thompson@okstate.edu::0e35c412-4424-4f6a-b2b6-5fdb4135bc5f" providerId="AD" clId="Web-{AC06D76A-1C19-4A61-AE80-696AF2AB4B9B}" dt="2022-02-23T23:41:57.892" v="262"/>
        <pc:sldMkLst>
          <pc:docMk/>
          <pc:sldMk cId="1071140297" sldId="330"/>
        </pc:sldMkLst>
      </pc:sldChg>
      <pc:sldChg chg="ord">
        <pc:chgData name="Thompson, Michael" userId="S::michael.s.thompson@okstate.edu::0e35c412-4424-4f6a-b2b6-5fdb4135bc5f" providerId="AD" clId="Web-{AC06D76A-1C19-4A61-AE80-696AF2AB4B9B}" dt="2022-02-23T23:41:57.908" v="269"/>
        <pc:sldMkLst>
          <pc:docMk/>
          <pc:sldMk cId="1408243314" sldId="332"/>
        </pc:sldMkLst>
      </pc:sldChg>
      <pc:sldChg chg="ord">
        <pc:chgData name="Thompson, Michael" userId="S::michael.s.thompson@okstate.edu::0e35c412-4424-4f6a-b2b6-5fdb4135bc5f" providerId="AD" clId="Web-{AC06D76A-1C19-4A61-AE80-696AF2AB4B9B}" dt="2022-02-23T23:41:57.908" v="267"/>
        <pc:sldMkLst>
          <pc:docMk/>
          <pc:sldMk cId="1774286286" sldId="333"/>
        </pc:sldMkLst>
      </pc:sldChg>
      <pc:sldChg chg="ord">
        <pc:chgData name="Thompson, Michael" userId="S::michael.s.thompson@okstate.edu::0e35c412-4424-4f6a-b2b6-5fdb4135bc5f" providerId="AD" clId="Web-{AC06D76A-1C19-4A61-AE80-696AF2AB4B9B}" dt="2022-02-23T23:41:57.908" v="270"/>
        <pc:sldMkLst>
          <pc:docMk/>
          <pc:sldMk cId="3448148085" sldId="334"/>
        </pc:sldMkLst>
      </pc:sldChg>
      <pc:sldChg chg="addSp delSp modSp mod ord setBg">
        <pc:chgData name="Thompson, Michael" userId="S::michael.s.thompson@okstate.edu::0e35c412-4424-4f6a-b2b6-5fdb4135bc5f" providerId="AD" clId="Web-{AC06D76A-1C19-4A61-AE80-696AF2AB4B9B}" dt="2022-02-23T23:41:57.908" v="268"/>
        <pc:sldMkLst>
          <pc:docMk/>
          <pc:sldMk cId="1248479303" sldId="335"/>
        </pc:sldMkLst>
        <pc:spChg chg="mod">
          <ac:chgData name="Thompson, Michael" userId="S::michael.s.thompson@okstate.edu::0e35c412-4424-4f6a-b2b6-5fdb4135bc5f" providerId="AD" clId="Web-{AC06D76A-1C19-4A61-AE80-696AF2AB4B9B}" dt="2022-02-23T23:39:26.492" v="250"/>
          <ac:spMkLst>
            <pc:docMk/>
            <pc:sldMk cId="1248479303" sldId="335"/>
            <ac:spMk id="2" creationId="{C78E7EB8-E50A-4CA1-9343-BDECC1E35F9A}"/>
          </ac:spMkLst>
        </pc:spChg>
        <pc:spChg chg="add mod">
          <ac:chgData name="Thompson, Michael" userId="S::michael.s.thompson@okstate.edu::0e35c412-4424-4f6a-b2b6-5fdb4135bc5f" providerId="AD" clId="Web-{AC06D76A-1C19-4A61-AE80-696AF2AB4B9B}" dt="2022-02-23T23:39:26.492" v="250"/>
          <ac:spMkLst>
            <pc:docMk/>
            <pc:sldMk cId="1248479303" sldId="335"/>
            <ac:spMk id="3" creationId="{EAEEE080-AF86-441B-BE84-3F4AC55AD5D4}"/>
          </ac:spMkLst>
        </pc:spChg>
        <pc:spChg chg="add del mod">
          <ac:chgData name="Thompson, Michael" userId="S::michael.s.thompson@okstate.edu::0e35c412-4424-4f6a-b2b6-5fdb4135bc5f" providerId="AD" clId="Web-{AC06D76A-1C19-4A61-AE80-696AF2AB4B9B}" dt="2022-02-23T23:39:40.368" v="253"/>
          <ac:spMkLst>
            <pc:docMk/>
            <pc:sldMk cId="1248479303" sldId="335"/>
            <ac:spMk id="5" creationId="{FABB82A1-7B79-4724-B151-2ADAF413F99C}"/>
          </ac:spMkLst>
        </pc:spChg>
        <pc:spChg chg="add">
          <ac:chgData name="Thompson, Michael" userId="S::michael.s.thompson@okstate.edu::0e35c412-4424-4f6a-b2b6-5fdb4135bc5f" providerId="AD" clId="Web-{AC06D76A-1C19-4A61-AE80-696AF2AB4B9B}" dt="2022-02-23T23:39:26.492" v="250"/>
          <ac:spMkLst>
            <pc:docMk/>
            <pc:sldMk cId="1248479303" sldId="335"/>
            <ac:spMk id="10" creationId="{743AA782-23D1-4521-8CAD-47662984AA08}"/>
          </ac:spMkLst>
        </pc:spChg>
        <pc:spChg chg="add">
          <ac:chgData name="Thompson, Michael" userId="S::michael.s.thompson@okstate.edu::0e35c412-4424-4f6a-b2b6-5fdb4135bc5f" providerId="AD" clId="Web-{AC06D76A-1C19-4A61-AE80-696AF2AB4B9B}" dt="2022-02-23T23:39:26.492" v="250"/>
          <ac:spMkLst>
            <pc:docMk/>
            <pc:sldMk cId="1248479303" sldId="335"/>
            <ac:spMk id="12" creationId="{71877DBC-BB60-40F0-AC93-2ACDBAAE60CE}"/>
          </ac:spMkLst>
        </pc:spChg>
        <pc:graphicFrameChg chg="mod ord modGraphic">
          <ac:chgData name="Thompson, Michael" userId="S::michael.s.thompson@okstate.edu::0e35c412-4424-4f6a-b2b6-5fdb4135bc5f" providerId="AD" clId="Web-{AC06D76A-1C19-4A61-AE80-696AF2AB4B9B}" dt="2022-02-23T23:39:26.492" v="250"/>
          <ac:graphicFrameMkLst>
            <pc:docMk/>
            <pc:sldMk cId="1248479303" sldId="335"/>
            <ac:graphicFrameMk id="4" creationId="{EC8A9533-EFB4-4CEB-AA7E-F66F0573BEFB}"/>
          </ac:graphicFrameMkLst>
        </pc:graphicFrameChg>
      </pc:sldChg>
    </pc:docChg>
  </pc:docChgLst>
  <pc:docChgLst>
    <pc:chgData name="Collins, Hunter" userId="0427393f-43df-4cac-8802-9c16c6bbb71e" providerId="ADAL" clId="{3672CFC7-7959-1B46-A1D2-CD7AC47EDE77}"/>
    <pc:docChg chg="undo custSel modSld">
      <pc:chgData name="Collins, Hunter" userId="0427393f-43df-4cac-8802-9c16c6bbb71e" providerId="ADAL" clId="{3672CFC7-7959-1B46-A1D2-CD7AC47EDE77}" dt="2022-01-28T01:47:11.631" v="5" actId="113"/>
      <pc:docMkLst>
        <pc:docMk/>
      </pc:docMkLst>
      <pc:sldChg chg="modSp">
        <pc:chgData name="Collins, Hunter" userId="0427393f-43df-4cac-8802-9c16c6bbb71e" providerId="ADAL" clId="{3672CFC7-7959-1B46-A1D2-CD7AC47EDE77}" dt="2022-01-28T01:47:11.631" v="5" actId="113"/>
        <pc:sldMkLst>
          <pc:docMk/>
          <pc:sldMk cId="436658793" sldId="324"/>
        </pc:sldMkLst>
        <pc:spChg chg="mod">
          <ac:chgData name="Collins, Hunter" userId="0427393f-43df-4cac-8802-9c16c6bbb71e" providerId="ADAL" clId="{3672CFC7-7959-1B46-A1D2-CD7AC47EDE77}" dt="2022-01-28T01:47:11.631" v="5" actId="113"/>
          <ac:spMkLst>
            <pc:docMk/>
            <pc:sldMk cId="436658793" sldId="324"/>
            <ac:spMk id="12" creationId="{B0E297CD-5450-7441-A033-60CDC02876B0}"/>
          </ac:spMkLst>
        </pc:spChg>
      </pc:sldChg>
    </pc:docChg>
  </pc:docChgLst>
  <pc:docChgLst>
    <pc:chgData name="Gipson, kenny" userId="S::kenderick.gipson@okstate.edu::29eb18ec-2d8d-4a71-8eb3-1349a53cc52b" providerId="AD" clId="Web-{77D2158A-3FFF-4643-B527-8E4509245559}"/>
    <pc:docChg chg="delSld modSld sldOrd">
      <pc:chgData name="Gipson, kenny" userId="S::kenderick.gipson@okstate.edu::29eb18ec-2d8d-4a71-8eb3-1349a53cc52b" providerId="AD" clId="Web-{77D2158A-3FFF-4643-B527-8E4509245559}" dt="2022-02-24T05:31:49.926" v="22"/>
      <pc:docMkLst>
        <pc:docMk/>
      </pc:docMkLst>
      <pc:sldChg chg="del">
        <pc:chgData name="Gipson, kenny" userId="S::kenderick.gipson@okstate.edu::29eb18ec-2d8d-4a71-8eb3-1349a53cc52b" providerId="AD" clId="Web-{77D2158A-3FFF-4643-B527-8E4509245559}" dt="2022-02-24T05:31:49.926" v="22"/>
        <pc:sldMkLst>
          <pc:docMk/>
          <pc:sldMk cId="2106027831" sldId="347"/>
        </pc:sldMkLst>
      </pc:sldChg>
      <pc:sldChg chg="ord">
        <pc:chgData name="Gipson, kenny" userId="S::kenderick.gipson@okstate.edu::29eb18ec-2d8d-4a71-8eb3-1349a53cc52b" providerId="AD" clId="Web-{77D2158A-3FFF-4643-B527-8E4509245559}" dt="2022-02-24T05:31:41.738" v="21"/>
        <pc:sldMkLst>
          <pc:docMk/>
          <pc:sldMk cId="2346508439" sldId="349"/>
        </pc:sldMkLst>
      </pc:sldChg>
      <pc:sldChg chg="modSp">
        <pc:chgData name="Gipson, kenny" userId="S::kenderick.gipson@okstate.edu::29eb18ec-2d8d-4a71-8eb3-1349a53cc52b" providerId="AD" clId="Web-{77D2158A-3FFF-4643-B527-8E4509245559}" dt="2022-02-24T05:17:25.760" v="20" actId="20577"/>
        <pc:sldMkLst>
          <pc:docMk/>
          <pc:sldMk cId="3130207933" sldId="350"/>
        </pc:sldMkLst>
        <pc:spChg chg="mod">
          <ac:chgData name="Gipson, kenny" userId="S::kenderick.gipson@okstate.edu::29eb18ec-2d8d-4a71-8eb3-1349a53cc52b" providerId="AD" clId="Web-{77D2158A-3FFF-4643-B527-8E4509245559}" dt="2022-02-24T05:16:49.993" v="14" actId="20577"/>
          <ac:spMkLst>
            <pc:docMk/>
            <pc:sldMk cId="3130207933" sldId="350"/>
            <ac:spMk id="2" creationId="{2660EF4F-2A37-4F06-9E5F-BAF3CC083414}"/>
          </ac:spMkLst>
        </pc:spChg>
        <pc:spChg chg="mod">
          <ac:chgData name="Gipson, kenny" userId="S::kenderick.gipson@okstate.edu::29eb18ec-2d8d-4a71-8eb3-1349a53cc52b" providerId="AD" clId="Web-{77D2158A-3FFF-4643-B527-8E4509245559}" dt="2022-02-24T05:17:25.760" v="20" actId="20577"/>
          <ac:spMkLst>
            <pc:docMk/>
            <pc:sldMk cId="3130207933" sldId="350"/>
            <ac:spMk id="4" creationId="{366A76B1-C658-4AED-A878-23B1C27AFE84}"/>
          </ac:spMkLst>
        </pc:spChg>
      </pc:sldChg>
    </pc:docChg>
  </pc:docChgLst>
  <pc:docChgLst>
    <pc:chgData name="Enriquez, Johnny" userId="S::johnny.enriquez@okstate.edu::1bb39337-2d03-47d9-a8d7-b2449954931c" providerId="AD" clId="Web-{F8232E83-237C-4F56-8920-EFFB59FBA821}"/>
    <pc:docChg chg="modSld">
      <pc:chgData name="Enriquez, Johnny" userId="S::johnny.enriquez@okstate.edu::1bb39337-2d03-47d9-a8d7-b2449954931c" providerId="AD" clId="Web-{F8232E83-237C-4F56-8920-EFFB59FBA821}" dt="2022-01-27T20:52:07.003" v="1"/>
      <pc:docMkLst>
        <pc:docMk/>
      </pc:docMkLst>
      <pc:sldChg chg="modSp">
        <pc:chgData name="Enriquez, Johnny" userId="S::johnny.enriquez@okstate.edu::1bb39337-2d03-47d9-a8d7-b2449954931c" providerId="AD" clId="Web-{F8232E83-237C-4F56-8920-EFFB59FBA821}" dt="2022-01-27T20:52:07.003" v="1"/>
        <pc:sldMkLst>
          <pc:docMk/>
          <pc:sldMk cId="756621199" sldId="261"/>
        </pc:sldMkLst>
        <pc:graphicFrameChg chg="mod modGraphic">
          <ac:chgData name="Enriquez, Johnny" userId="S::johnny.enriquez@okstate.edu::1bb39337-2d03-47d9-a8d7-b2449954931c" providerId="AD" clId="Web-{F8232E83-237C-4F56-8920-EFFB59FBA821}" dt="2022-01-27T20:52:07.003" v="1"/>
          <ac:graphicFrameMkLst>
            <pc:docMk/>
            <pc:sldMk cId="756621199" sldId="261"/>
            <ac:graphicFrameMk id="3" creationId="{EFF4CE92-D2F3-42FE-8D87-084925DE95C5}"/>
          </ac:graphicFrameMkLst>
        </pc:graphicFrameChg>
      </pc:sldChg>
    </pc:docChg>
  </pc:docChgLst>
  <pc:docChgLst>
    <pc:chgData name="Teal, Slayter" userId="S::slayter.teal@okstate.edu::4b9dfe8a-9bbe-40cc-9ecf-56a5d844cf5b" providerId="AD" clId="Web-{FA57D2C4-5349-8977-E30B-4596EF4610D2}"/>
    <pc:docChg chg="addSld modSld">
      <pc:chgData name="Teal, Slayter" userId="S::slayter.teal@okstate.edu::4b9dfe8a-9bbe-40cc-9ecf-56a5d844cf5b" providerId="AD" clId="Web-{FA57D2C4-5349-8977-E30B-4596EF4610D2}" dt="2022-02-22T23:54:36.341" v="114"/>
      <pc:docMkLst>
        <pc:docMk/>
      </pc:docMkLst>
      <pc:sldChg chg="addSp delSp modSp">
        <pc:chgData name="Teal, Slayter" userId="S::slayter.teal@okstate.edu::4b9dfe8a-9bbe-40cc-9ecf-56a5d844cf5b" providerId="AD" clId="Web-{FA57D2C4-5349-8977-E30B-4596EF4610D2}" dt="2022-02-22T21:47:08.839" v="99" actId="20577"/>
        <pc:sldMkLst>
          <pc:docMk/>
          <pc:sldMk cId="3279544716" sldId="309"/>
        </pc:sldMkLst>
        <pc:spChg chg="mod">
          <ac:chgData name="Teal, Slayter" userId="S::slayter.teal@okstate.edu::4b9dfe8a-9bbe-40cc-9ecf-56a5d844cf5b" providerId="AD" clId="Web-{FA57D2C4-5349-8977-E30B-4596EF4610D2}" dt="2022-02-22T21:47:08.839" v="99" actId="20577"/>
          <ac:spMkLst>
            <pc:docMk/>
            <pc:sldMk cId="3279544716" sldId="309"/>
            <ac:spMk id="7" creationId="{47EEBF17-DFBC-4D2A-9255-8D2F68084B04}"/>
          </ac:spMkLst>
        </pc:spChg>
        <pc:spChg chg="del">
          <ac:chgData name="Teal, Slayter" userId="S::slayter.teal@okstate.edu::4b9dfe8a-9bbe-40cc-9ecf-56a5d844cf5b" providerId="AD" clId="Web-{FA57D2C4-5349-8977-E30B-4596EF4610D2}" dt="2022-02-22T21:46:26.541" v="89"/>
          <ac:spMkLst>
            <pc:docMk/>
            <pc:sldMk cId="3279544716" sldId="309"/>
            <ac:spMk id="12" creationId="{32AEEBC8-9D30-42EF-95F2-386C2653FBF0}"/>
          </ac:spMkLst>
        </pc:spChg>
        <pc:spChg chg="del">
          <ac:chgData name="Teal, Slayter" userId="S::slayter.teal@okstate.edu::4b9dfe8a-9bbe-40cc-9ecf-56a5d844cf5b" providerId="AD" clId="Web-{FA57D2C4-5349-8977-E30B-4596EF4610D2}" dt="2022-02-22T21:46:26.541" v="89"/>
          <ac:spMkLst>
            <pc:docMk/>
            <pc:sldMk cId="3279544716" sldId="309"/>
            <ac:spMk id="14" creationId="{2E92FA66-67D7-4CB4-94D3-E643A9AD4757}"/>
          </ac:spMkLst>
        </pc:spChg>
        <pc:spChg chg="add">
          <ac:chgData name="Teal, Slayter" userId="S::slayter.teal@okstate.edu::4b9dfe8a-9bbe-40cc-9ecf-56a5d844cf5b" providerId="AD" clId="Web-{FA57D2C4-5349-8977-E30B-4596EF4610D2}" dt="2022-02-22T21:46:26.541" v="89"/>
          <ac:spMkLst>
            <pc:docMk/>
            <pc:sldMk cId="3279544716" sldId="309"/>
            <ac:spMk id="19" creationId="{9825EEB4-E185-4371-A8FF-AF57010F7B03}"/>
          </ac:spMkLst>
        </pc:spChg>
        <pc:spChg chg="add">
          <ac:chgData name="Teal, Slayter" userId="S::slayter.teal@okstate.edu::4b9dfe8a-9bbe-40cc-9ecf-56a5d844cf5b" providerId="AD" clId="Web-{FA57D2C4-5349-8977-E30B-4596EF4610D2}" dt="2022-02-22T21:46:26.541" v="89"/>
          <ac:spMkLst>
            <pc:docMk/>
            <pc:sldMk cId="3279544716" sldId="309"/>
            <ac:spMk id="21" creationId="{8EA2E5B2-7E46-41D7-993E-1472B65EDE2D}"/>
          </ac:spMkLst>
        </pc:spChg>
        <pc:spChg chg="add">
          <ac:chgData name="Teal, Slayter" userId="S::slayter.teal@okstate.edu::4b9dfe8a-9bbe-40cc-9ecf-56a5d844cf5b" providerId="AD" clId="Web-{FA57D2C4-5349-8977-E30B-4596EF4610D2}" dt="2022-02-22T21:46:26.541" v="89"/>
          <ac:spMkLst>
            <pc:docMk/>
            <pc:sldMk cId="3279544716" sldId="309"/>
            <ac:spMk id="23" creationId="{789E161B-D345-4E9F-985D-649330815F57}"/>
          </ac:spMkLst>
        </pc:spChg>
        <pc:picChg chg="mod">
          <ac:chgData name="Teal, Slayter" userId="S::slayter.teal@okstate.edu::4b9dfe8a-9bbe-40cc-9ecf-56a5d844cf5b" providerId="AD" clId="Web-{FA57D2C4-5349-8977-E30B-4596EF4610D2}" dt="2022-02-22T21:46:49.963" v="94" actId="1076"/>
          <ac:picMkLst>
            <pc:docMk/>
            <pc:sldMk cId="3279544716" sldId="309"/>
            <ac:picMk id="4" creationId="{E436BC20-6174-4EBB-B543-7EDBA69F6D1A}"/>
          </ac:picMkLst>
        </pc:picChg>
        <pc:picChg chg="mod">
          <ac:chgData name="Teal, Slayter" userId="S::slayter.teal@okstate.edu::4b9dfe8a-9bbe-40cc-9ecf-56a5d844cf5b" providerId="AD" clId="Web-{FA57D2C4-5349-8977-E30B-4596EF4610D2}" dt="2022-02-22T21:47:01.839" v="98" actId="1076"/>
          <ac:picMkLst>
            <pc:docMk/>
            <pc:sldMk cId="3279544716" sldId="309"/>
            <ac:picMk id="5" creationId="{A97D51A1-1484-41FF-AFDE-79E18E0C9C7E}"/>
          </ac:picMkLst>
        </pc:picChg>
        <pc:picChg chg="mod">
          <ac:chgData name="Teal, Slayter" userId="S::slayter.teal@okstate.edu::4b9dfe8a-9bbe-40cc-9ecf-56a5d844cf5b" providerId="AD" clId="Web-{FA57D2C4-5349-8977-E30B-4596EF4610D2}" dt="2022-02-22T21:46:38.229" v="91" actId="1076"/>
          <ac:picMkLst>
            <pc:docMk/>
            <pc:sldMk cId="3279544716" sldId="309"/>
            <ac:picMk id="6" creationId="{C076E2D7-7312-4512-A881-D0D0DA6B93DA}"/>
          </ac:picMkLst>
        </pc:picChg>
      </pc:sldChg>
      <pc:sldChg chg="addSp modSp">
        <pc:chgData name="Teal, Slayter" userId="S::slayter.teal@okstate.edu::4b9dfe8a-9bbe-40cc-9ecf-56a5d844cf5b" providerId="AD" clId="Web-{FA57D2C4-5349-8977-E30B-4596EF4610D2}" dt="2022-02-22T21:45:59.524" v="88" actId="20577"/>
        <pc:sldMkLst>
          <pc:docMk/>
          <pc:sldMk cId="3044602800" sldId="326"/>
        </pc:sldMkLst>
        <pc:spChg chg="add mod">
          <ac:chgData name="Teal, Slayter" userId="S::slayter.teal@okstate.edu::4b9dfe8a-9bbe-40cc-9ecf-56a5d844cf5b" providerId="AD" clId="Web-{FA57D2C4-5349-8977-E30B-4596EF4610D2}" dt="2022-02-22T21:45:59.524" v="88" actId="20577"/>
          <ac:spMkLst>
            <pc:docMk/>
            <pc:sldMk cId="3044602800" sldId="326"/>
            <ac:spMk id="2" creationId="{FADDDE59-2EF2-4224-81C3-7D7A6DE5A22F}"/>
          </ac:spMkLst>
        </pc:spChg>
      </pc:sldChg>
      <pc:sldChg chg="addSp delSp modSp add replId">
        <pc:chgData name="Teal, Slayter" userId="S::slayter.teal@okstate.edu::4b9dfe8a-9bbe-40cc-9ecf-56a5d844cf5b" providerId="AD" clId="Web-{FA57D2C4-5349-8977-E30B-4596EF4610D2}" dt="2022-02-22T23:54:36.341" v="114"/>
        <pc:sldMkLst>
          <pc:docMk/>
          <pc:sldMk cId="1071140297" sldId="330"/>
        </pc:sldMkLst>
        <pc:spChg chg="del">
          <ac:chgData name="Teal, Slayter" userId="S::slayter.teal@okstate.edu::4b9dfe8a-9bbe-40cc-9ecf-56a5d844cf5b" providerId="AD" clId="Web-{FA57D2C4-5349-8977-E30B-4596EF4610D2}" dt="2022-02-22T23:53:13.710" v="104"/>
          <ac:spMkLst>
            <pc:docMk/>
            <pc:sldMk cId="1071140297" sldId="330"/>
            <ac:spMk id="3" creationId="{C31D4627-E333-432D-95E5-3B8D1D813935}"/>
          </ac:spMkLst>
        </pc:spChg>
        <pc:spChg chg="del mod">
          <ac:chgData name="Teal, Slayter" userId="S::slayter.teal@okstate.edu::4b9dfe8a-9bbe-40cc-9ecf-56a5d844cf5b" providerId="AD" clId="Web-{FA57D2C4-5349-8977-E30B-4596EF4610D2}" dt="2022-02-22T23:53:12.007" v="103"/>
          <ac:spMkLst>
            <pc:docMk/>
            <pc:sldMk cId="1071140297" sldId="330"/>
            <ac:spMk id="5" creationId="{44B7E921-4FB7-284B-9679-627B0D7126F5}"/>
          </ac:spMkLst>
        </pc:spChg>
        <pc:spChg chg="add del">
          <ac:chgData name="Teal, Slayter" userId="S::slayter.teal@okstate.edu::4b9dfe8a-9bbe-40cc-9ecf-56a5d844cf5b" providerId="AD" clId="Web-{FA57D2C4-5349-8977-E30B-4596EF4610D2}" dt="2022-02-22T23:54:36.341" v="114"/>
          <ac:spMkLst>
            <pc:docMk/>
            <pc:sldMk cId="1071140297" sldId="330"/>
            <ac:spMk id="40" creationId="{26FF42C2-EA15-4154-B242-E98E88CED99C}"/>
          </ac:spMkLst>
        </pc:spChg>
        <pc:spChg chg="add del">
          <ac:chgData name="Teal, Slayter" userId="S::slayter.teal@okstate.edu::4b9dfe8a-9bbe-40cc-9ecf-56a5d844cf5b" providerId="AD" clId="Web-{FA57D2C4-5349-8977-E30B-4596EF4610D2}" dt="2022-02-22T23:54:36.341" v="114"/>
          <ac:spMkLst>
            <pc:docMk/>
            <pc:sldMk cId="1071140297" sldId="330"/>
            <ac:spMk id="41" creationId="{D79DE9F7-28C4-4856-BA57-D696E124C137}"/>
          </ac:spMkLst>
        </pc:spChg>
        <pc:spChg chg="add del">
          <ac:chgData name="Teal, Slayter" userId="S::slayter.teal@okstate.edu::4b9dfe8a-9bbe-40cc-9ecf-56a5d844cf5b" providerId="AD" clId="Web-{FA57D2C4-5349-8977-E30B-4596EF4610D2}" dt="2022-02-22T23:54:36.341" v="114"/>
          <ac:spMkLst>
            <pc:docMk/>
            <pc:sldMk cId="1071140297" sldId="330"/>
            <ac:spMk id="42" creationId="{E1F9ED9C-121B-44C6-A308-5824769C40D5}"/>
          </ac:spMkLst>
        </pc:spChg>
        <pc:spChg chg="add del">
          <ac:chgData name="Teal, Slayter" userId="S::slayter.teal@okstate.edu::4b9dfe8a-9bbe-40cc-9ecf-56a5d844cf5b" providerId="AD" clId="Web-{FA57D2C4-5349-8977-E30B-4596EF4610D2}" dt="2022-02-22T23:54:36.341" v="114"/>
          <ac:spMkLst>
            <pc:docMk/>
            <pc:sldMk cId="1071140297" sldId="330"/>
            <ac:spMk id="43" creationId="{4A5F8185-F27B-4E99-A06C-007336FE3F2D}"/>
          </ac:spMkLst>
        </pc:spChg>
        <pc:spChg chg="add del">
          <ac:chgData name="Teal, Slayter" userId="S::slayter.teal@okstate.edu::4b9dfe8a-9bbe-40cc-9ecf-56a5d844cf5b" providerId="AD" clId="Web-{FA57D2C4-5349-8977-E30B-4596EF4610D2}" dt="2022-02-22T23:54:36.341" v="113"/>
          <ac:spMkLst>
            <pc:docMk/>
            <pc:sldMk cId="1071140297" sldId="330"/>
            <ac:spMk id="48" creationId="{7BDAC5B6-20CE-447F-8BA1-F2274AC7AE5B}"/>
          </ac:spMkLst>
        </pc:spChg>
        <pc:spChg chg="add del">
          <ac:chgData name="Teal, Slayter" userId="S::slayter.teal@okstate.edu::4b9dfe8a-9bbe-40cc-9ecf-56a5d844cf5b" providerId="AD" clId="Web-{FA57D2C4-5349-8977-E30B-4596EF4610D2}" dt="2022-02-22T23:54:36.341" v="113"/>
          <ac:spMkLst>
            <pc:docMk/>
            <pc:sldMk cId="1071140297" sldId="330"/>
            <ac:spMk id="50" creationId="{D1D22B31-BF8F-446B-9009-8A251FB177CB}"/>
          </ac:spMkLst>
        </pc:spChg>
        <pc:picChg chg="del">
          <ac:chgData name="Teal, Slayter" userId="S::slayter.teal@okstate.edu::4b9dfe8a-9bbe-40cc-9ecf-56a5d844cf5b" providerId="AD" clId="Web-{FA57D2C4-5349-8977-E30B-4596EF4610D2}" dt="2022-02-22T23:53:16.554" v="106"/>
          <ac:picMkLst>
            <pc:docMk/>
            <pc:sldMk cId="1071140297" sldId="330"/>
            <ac:picMk id="2" creationId="{589B1767-1B91-476B-900B-502173F15CA6}"/>
          </ac:picMkLst>
        </pc:picChg>
        <pc:picChg chg="del">
          <ac:chgData name="Teal, Slayter" userId="S::slayter.teal@okstate.edu::4b9dfe8a-9bbe-40cc-9ecf-56a5d844cf5b" providerId="AD" clId="Web-{FA57D2C4-5349-8977-E30B-4596EF4610D2}" dt="2022-02-22T23:53:17.898" v="107"/>
          <ac:picMkLst>
            <pc:docMk/>
            <pc:sldMk cId="1071140297" sldId="330"/>
            <ac:picMk id="4" creationId="{1D6ED63D-9646-47FF-AF74-C54199DB0D5D}"/>
          </ac:picMkLst>
        </pc:picChg>
        <pc:picChg chg="add mod ord">
          <ac:chgData name="Teal, Slayter" userId="S::slayter.teal@okstate.edu::4b9dfe8a-9bbe-40cc-9ecf-56a5d844cf5b" providerId="AD" clId="Web-{FA57D2C4-5349-8977-E30B-4596EF4610D2}" dt="2022-02-22T23:54:36.341" v="114"/>
          <ac:picMkLst>
            <pc:docMk/>
            <pc:sldMk cId="1071140297" sldId="330"/>
            <ac:picMk id="6" creationId="{DF1594E6-60B2-4561-8A6D-4BFC851930C0}"/>
          </ac:picMkLst>
        </pc:picChg>
        <pc:picChg chg="del">
          <ac:chgData name="Teal, Slayter" userId="S::slayter.teal@okstate.edu::4b9dfe8a-9bbe-40cc-9ecf-56a5d844cf5b" providerId="AD" clId="Web-{FA57D2C4-5349-8977-E30B-4596EF4610D2}" dt="2022-02-22T23:53:15.148" v="105"/>
          <ac:picMkLst>
            <pc:docMk/>
            <pc:sldMk cId="1071140297" sldId="330"/>
            <ac:picMk id="7" creationId="{0089F8E9-DFEA-476D-8C16-443233187649}"/>
          </ac:picMkLst>
        </pc:picChg>
      </pc:sldChg>
    </pc:docChg>
  </pc:docChgLst>
  <pc:docChgLst>
    <pc:chgData name="Collins, Hunter" userId="S::hunter.collins@okstate.edu::0427393f-43df-4cac-8802-9c16c6bbb71e" providerId="AD" clId="Web-{8F2E7B66-9B26-4371-AE47-C7A669B970C7}"/>
    <pc:docChg chg="modSld">
      <pc:chgData name="Collins, Hunter" userId="S::hunter.collins@okstate.edu::0427393f-43df-4cac-8802-9c16c6bbb71e" providerId="AD" clId="Web-{8F2E7B66-9B26-4371-AE47-C7A669B970C7}" dt="2022-01-27T20:21:48.869" v="37" actId="20577"/>
      <pc:docMkLst>
        <pc:docMk/>
      </pc:docMkLst>
      <pc:sldChg chg="modSp">
        <pc:chgData name="Collins, Hunter" userId="S::hunter.collins@okstate.edu::0427393f-43df-4cac-8802-9c16c6bbb71e" providerId="AD" clId="Web-{8F2E7B66-9B26-4371-AE47-C7A669B970C7}" dt="2022-01-27T20:21:48.869" v="37" actId="20577"/>
        <pc:sldMkLst>
          <pc:docMk/>
          <pc:sldMk cId="2927071393" sldId="320"/>
        </pc:sldMkLst>
        <pc:spChg chg="mod">
          <ac:chgData name="Collins, Hunter" userId="S::hunter.collins@okstate.edu::0427393f-43df-4cac-8802-9c16c6bbb71e" providerId="AD" clId="Web-{8F2E7B66-9B26-4371-AE47-C7A669B970C7}" dt="2022-01-27T20:21:48.869" v="37" actId="20577"/>
          <ac:spMkLst>
            <pc:docMk/>
            <pc:sldMk cId="2927071393" sldId="320"/>
            <ac:spMk id="12" creationId="{B0E297CD-5450-7441-A033-60CDC02876B0}"/>
          </ac:spMkLst>
        </pc:spChg>
      </pc:sldChg>
    </pc:docChg>
  </pc:docChgLst>
  <pc:docChgLst>
    <pc:chgData name="Law, Jackson" userId="S::jalaw@okstate.edu::0b06ee70-b1ea-405c-9efa-643df45b049e" providerId="AD" clId="Web-{429B3151-2A30-4AE0-B482-DAFC6FC1293A}"/>
    <pc:docChg chg="modSld">
      <pc:chgData name="Law, Jackson" userId="S::jalaw@okstate.edu::0b06ee70-b1ea-405c-9efa-643df45b049e" providerId="AD" clId="Web-{429B3151-2A30-4AE0-B482-DAFC6FC1293A}" dt="2022-02-23T23:11:24.261" v="146" actId="20577"/>
      <pc:docMkLst>
        <pc:docMk/>
      </pc:docMkLst>
      <pc:sldChg chg="addSp delSp modSp">
        <pc:chgData name="Law, Jackson" userId="S::jalaw@okstate.edu::0b06ee70-b1ea-405c-9efa-643df45b049e" providerId="AD" clId="Web-{429B3151-2A30-4AE0-B482-DAFC6FC1293A}" dt="2022-02-23T23:11:24.261" v="146" actId="20577"/>
        <pc:sldMkLst>
          <pc:docMk/>
          <pc:sldMk cId="3132901905" sldId="303"/>
        </pc:sldMkLst>
        <pc:spChg chg="add del mod">
          <ac:chgData name="Law, Jackson" userId="S::jalaw@okstate.edu::0b06ee70-b1ea-405c-9efa-643df45b049e" providerId="AD" clId="Web-{429B3151-2A30-4AE0-B482-DAFC6FC1293A}" dt="2022-02-23T23:08:46.944" v="65"/>
          <ac:spMkLst>
            <pc:docMk/>
            <pc:sldMk cId="3132901905" sldId="303"/>
            <ac:spMk id="3" creationId="{E668BA19-6188-4BFB-A4D0-28CFD6B166B7}"/>
          </ac:spMkLst>
        </pc:spChg>
        <pc:spChg chg="add mod">
          <ac:chgData name="Law, Jackson" userId="S::jalaw@okstate.edu::0b06ee70-b1ea-405c-9efa-643df45b049e" providerId="AD" clId="Web-{429B3151-2A30-4AE0-B482-DAFC6FC1293A}" dt="2022-02-23T23:11:24.261" v="146" actId="20577"/>
          <ac:spMkLst>
            <pc:docMk/>
            <pc:sldMk cId="3132901905" sldId="303"/>
            <ac:spMk id="8" creationId="{4E1C6773-0F1C-4FD5-AD3D-475821A3D103}"/>
          </ac:spMkLst>
        </pc:spChg>
      </pc:sldChg>
    </pc:docChg>
  </pc:docChgLst>
  <pc:docChgLst>
    <pc:chgData name="Teal, Slayter" userId="4b9dfe8a-9bbe-40cc-9ecf-56a5d844cf5b" providerId="ADAL" clId="{82D4D5B5-F54F-40E2-87DF-0D19C0E93682}"/>
    <pc:docChg chg="custSel modSld">
      <pc:chgData name="Teal, Slayter" userId="4b9dfe8a-9bbe-40cc-9ecf-56a5d844cf5b" providerId="ADAL" clId="{82D4D5B5-F54F-40E2-87DF-0D19C0E93682}" dt="2022-02-25T00:44:44.856" v="11" actId="1076"/>
      <pc:docMkLst>
        <pc:docMk/>
      </pc:docMkLst>
      <pc:sldChg chg="addSp delSp modSp">
        <pc:chgData name="Teal, Slayter" userId="4b9dfe8a-9bbe-40cc-9ecf-56a5d844cf5b" providerId="ADAL" clId="{82D4D5B5-F54F-40E2-87DF-0D19C0E93682}" dt="2022-02-25T00:44:44.856" v="11" actId="1076"/>
        <pc:sldMkLst>
          <pc:docMk/>
          <pc:sldMk cId="2965412808" sldId="314"/>
        </pc:sldMkLst>
        <pc:picChg chg="add mod">
          <ac:chgData name="Teal, Slayter" userId="4b9dfe8a-9bbe-40cc-9ecf-56a5d844cf5b" providerId="ADAL" clId="{82D4D5B5-F54F-40E2-87DF-0D19C0E93682}" dt="2022-02-25T00:44:44.856" v="11" actId="1076"/>
          <ac:picMkLst>
            <pc:docMk/>
            <pc:sldMk cId="2965412808" sldId="314"/>
            <ac:picMk id="2" creationId="{C067CE0E-3434-4C99-A170-32D03DF931CD}"/>
          </ac:picMkLst>
        </pc:picChg>
        <pc:picChg chg="del">
          <ac:chgData name="Teal, Slayter" userId="4b9dfe8a-9bbe-40cc-9ecf-56a5d844cf5b" providerId="ADAL" clId="{82D4D5B5-F54F-40E2-87DF-0D19C0E93682}" dt="2022-02-25T00:43:34.048" v="0" actId="478"/>
          <ac:picMkLst>
            <pc:docMk/>
            <pc:sldMk cId="2965412808" sldId="314"/>
            <ac:picMk id="3" creationId="{E0060F3C-A20F-4F89-A78B-7675B5DDBAA1}"/>
          </ac:picMkLst>
        </pc:picChg>
      </pc:sldChg>
      <pc:sldChg chg="addSp delSp modSp">
        <pc:chgData name="Teal, Slayter" userId="4b9dfe8a-9bbe-40cc-9ecf-56a5d844cf5b" providerId="ADAL" clId="{82D4D5B5-F54F-40E2-87DF-0D19C0E93682}" dt="2022-02-25T00:44:37.239" v="9" actId="1076"/>
        <pc:sldMkLst>
          <pc:docMk/>
          <pc:sldMk cId="3446300405" sldId="358"/>
        </pc:sldMkLst>
        <pc:picChg chg="add mod">
          <ac:chgData name="Teal, Slayter" userId="4b9dfe8a-9bbe-40cc-9ecf-56a5d844cf5b" providerId="ADAL" clId="{82D4D5B5-F54F-40E2-87DF-0D19C0E93682}" dt="2022-02-25T00:44:37.239" v="9" actId="1076"/>
          <ac:picMkLst>
            <pc:docMk/>
            <pc:sldMk cId="3446300405" sldId="358"/>
            <ac:picMk id="2" creationId="{B39B09E4-71A3-4238-AD44-4A6D319E1626}"/>
          </ac:picMkLst>
        </pc:picChg>
        <pc:picChg chg="del">
          <ac:chgData name="Teal, Slayter" userId="4b9dfe8a-9bbe-40cc-9ecf-56a5d844cf5b" providerId="ADAL" clId="{82D4D5B5-F54F-40E2-87DF-0D19C0E93682}" dt="2022-02-25T00:44:27.747" v="4" actId="478"/>
          <ac:picMkLst>
            <pc:docMk/>
            <pc:sldMk cId="3446300405" sldId="358"/>
            <ac:picMk id="7" creationId="{866C4FCB-A1E1-4BE0-B53F-DFC0E72C6AF9}"/>
          </ac:picMkLst>
        </pc:picChg>
      </pc:sldChg>
    </pc:docChg>
  </pc:docChgLst>
  <pc:docChgLst>
    <pc:chgData name="Teal, Slayter" userId="S::slayter.teal@okstate.edu::4b9dfe8a-9bbe-40cc-9ecf-56a5d844cf5b" providerId="AD" clId="Web-{4EEACCD4-EE15-5217-C695-094979779E27}"/>
    <pc:docChg chg="addSld delSld modSld sldOrd">
      <pc:chgData name="Teal, Slayter" userId="S::slayter.teal@okstate.edu::4b9dfe8a-9bbe-40cc-9ecf-56a5d844cf5b" providerId="AD" clId="Web-{4EEACCD4-EE15-5217-C695-094979779E27}" dt="2022-01-27T20:30:28.925" v="716"/>
      <pc:docMkLst>
        <pc:docMk/>
      </pc:docMkLst>
      <pc:sldChg chg="addSp modSp mod setBg">
        <pc:chgData name="Teal, Slayter" userId="S::slayter.teal@okstate.edu::4b9dfe8a-9bbe-40cc-9ecf-56a5d844cf5b" providerId="AD" clId="Web-{4EEACCD4-EE15-5217-C695-094979779E27}" dt="2022-01-27T20:16:37.233" v="490" actId="20577"/>
        <pc:sldMkLst>
          <pc:docMk/>
          <pc:sldMk cId="1663129815" sldId="258"/>
        </pc:sldMkLst>
        <pc:spChg chg="mod">
          <ac:chgData name="Teal, Slayter" userId="S::slayter.teal@okstate.edu::4b9dfe8a-9bbe-40cc-9ecf-56a5d844cf5b" providerId="AD" clId="Web-{4EEACCD4-EE15-5217-C695-094979779E27}" dt="2022-01-27T20:16:37.233" v="490" actId="20577"/>
          <ac:spMkLst>
            <pc:docMk/>
            <pc:sldMk cId="1663129815" sldId="258"/>
            <ac:spMk id="11" creationId="{DD074894-0E99-894A-9B1A-0D7C79F5F6D7}"/>
          </ac:spMkLst>
        </pc:spChg>
        <pc:spChg chg="mod">
          <ac:chgData name="Teal, Slayter" userId="S::slayter.teal@okstate.edu::4b9dfe8a-9bbe-40cc-9ecf-56a5d844cf5b" providerId="AD" clId="Web-{4EEACCD4-EE15-5217-C695-094979779E27}" dt="2022-01-27T20:16:31.405" v="488" actId="20577"/>
          <ac:spMkLst>
            <pc:docMk/>
            <pc:sldMk cId="1663129815" sldId="258"/>
            <ac:spMk id="12" creationId="{B0E297CD-5450-7441-A033-60CDC02876B0}"/>
          </ac:spMkLst>
        </pc:spChg>
        <pc:spChg chg="add">
          <ac:chgData name="Teal, Slayter" userId="S::slayter.teal@okstate.edu::4b9dfe8a-9bbe-40cc-9ecf-56a5d844cf5b" providerId="AD" clId="Web-{4EEACCD4-EE15-5217-C695-094979779E27}" dt="2022-01-27T20:15:07.981" v="476"/>
          <ac:spMkLst>
            <pc:docMk/>
            <pc:sldMk cId="1663129815" sldId="258"/>
            <ac:spMk id="17" creationId="{45D37F4E-DDB4-456B-97E0-9937730A039F}"/>
          </ac:spMkLst>
        </pc:spChg>
        <pc:spChg chg="add">
          <ac:chgData name="Teal, Slayter" userId="S::slayter.teal@okstate.edu::4b9dfe8a-9bbe-40cc-9ecf-56a5d844cf5b" providerId="AD" clId="Web-{4EEACCD4-EE15-5217-C695-094979779E27}" dt="2022-01-27T20:15:07.981" v="476"/>
          <ac:spMkLst>
            <pc:docMk/>
            <pc:sldMk cId="1663129815" sldId="258"/>
            <ac:spMk id="19" creationId="{B2DD41CD-8F47-4F56-AD12-4E2FF7696987}"/>
          </ac:spMkLst>
        </pc:spChg>
        <pc:picChg chg="mod">
          <ac:chgData name="Teal, Slayter" userId="S::slayter.teal@okstate.edu::4b9dfe8a-9bbe-40cc-9ecf-56a5d844cf5b" providerId="AD" clId="Web-{4EEACCD4-EE15-5217-C695-094979779E27}" dt="2022-01-27T20:15:07.981" v="476"/>
          <ac:picMkLst>
            <pc:docMk/>
            <pc:sldMk cId="1663129815" sldId="258"/>
            <ac:picMk id="3" creationId="{2C759B83-DC52-A14D-BD3E-A42857FF1A4A}"/>
          </ac:picMkLst>
        </pc:picChg>
      </pc:sldChg>
      <pc:sldChg chg="addSp delSp modSp mod setBg">
        <pc:chgData name="Teal, Slayter" userId="S::slayter.teal@okstate.edu::4b9dfe8a-9bbe-40cc-9ecf-56a5d844cf5b" providerId="AD" clId="Web-{4EEACCD4-EE15-5217-C695-094979779E27}" dt="2022-01-27T20:09:08.910" v="423" actId="20577"/>
        <pc:sldMkLst>
          <pc:docMk/>
          <pc:sldMk cId="1779087438" sldId="259"/>
        </pc:sldMkLst>
        <pc:spChg chg="mod">
          <ac:chgData name="Teal, Slayter" userId="S::slayter.teal@okstate.edu::4b9dfe8a-9bbe-40cc-9ecf-56a5d844cf5b" providerId="AD" clId="Web-{4EEACCD4-EE15-5217-C695-094979779E27}" dt="2022-01-27T19:59:04.896" v="347" actId="20577"/>
          <ac:spMkLst>
            <pc:docMk/>
            <pc:sldMk cId="1779087438" sldId="259"/>
            <ac:spMk id="2" creationId="{15725E84-9D2B-4E20-B506-AE6B47F76162}"/>
          </ac:spMkLst>
        </pc:spChg>
        <pc:spChg chg="mod">
          <ac:chgData name="Teal, Slayter" userId="S::slayter.teal@okstate.edu::4b9dfe8a-9bbe-40cc-9ecf-56a5d844cf5b" providerId="AD" clId="Web-{4EEACCD4-EE15-5217-C695-094979779E27}" dt="2022-01-27T20:09:08.910" v="423" actId="20577"/>
          <ac:spMkLst>
            <pc:docMk/>
            <pc:sldMk cId="1779087438" sldId="259"/>
            <ac:spMk id="5" creationId="{44B7E921-4FB7-284B-9679-627B0D7126F5}"/>
          </ac:spMkLst>
        </pc:spChg>
        <pc:spChg chg="del mod ord">
          <ac:chgData name="Teal, Slayter" userId="S::slayter.teal@okstate.edu::4b9dfe8a-9bbe-40cc-9ecf-56a5d844cf5b" providerId="AD" clId="Web-{4EEACCD4-EE15-5217-C695-094979779E27}" dt="2022-01-27T19:58:50.411" v="341"/>
          <ac:spMkLst>
            <pc:docMk/>
            <pc:sldMk cId="1779087438" sldId="259"/>
            <ac:spMk id="6" creationId="{A87927AC-8429-D242-9F31-193EE99C1A6C}"/>
          </ac:spMkLst>
        </pc:spChg>
        <pc:spChg chg="add">
          <ac:chgData name="Teal, Slayter" userId="S::slayter.teal@okstate.edu::4b9dfe8a-9bbe-40cc-9ecf-56a5d844cf5b" providerId="AD" clId="Web-{4EEACCD4-EE15-5217-C695-094979779E27}" dt="2022-01-27T19:58:40.255" v="337"/>
          <ac:spMkLst>
            <pc:docMk/>
            <pc:sldMk cId="1779087438" sldId="259"/>
            <ac:spMk id="11" creationId="{777A147A-9ED8-46B4-8660-1B3C2AA880B5}"/>
          </ac:spMkLst>
        </pc:spChg>
        <pc:spChg chg="add">
          <ac:chgData name="Teal, Slayter" userId="S::slayter.teal@okstate.edu::4b9dfe8a-9bbe-40cc-9ecf-56a5d844cf5b" providerId="AD" clId="Web-{4EEACCD4-EE15-5217-C695-094979779E27}" dt="2022-01-27T19:58:40.255" v="337"/>
          <ac:spMkLst>
            <pc:docMk/>
            <pc:sldMk cId="1779087438" sldId="259"/>
            <ac:spMk id="13" creationId="{5D6C15A0-C087-4593-8414-2B4EC1CDC3DE}"/>
          </ac:spMkLst>
        </pc:spChg>
      </pc:sldChg>
      <pc:sldChg chg="addSp modSp mod setBg">
        <pc:chgData name="Teal, Slayter" userId="S::slayter.teal@okstate.edu::4b9dfe8a-9bbe-40cc-9ecf-56a5d844cf5b" providerId="AD" clId="Web-{4EEACCD4-EE15-5217-C695-094979779E27}" dt="2022-01-27T20:02:01.556" v="382" actId="20577"/>
        <pc:sldMkLst>
          <pc:docMk/>
          <pc:sldMk cId="1304093165" sldId="260"/>
        </pc:sldMkLst>
        <pc:spChg chg="mod">
          <ac:chgData name="Teal, Slayter" userId="S::slayter.teal@okstate.edu::4b9dfe8a-9bbe-40cc-9ecf-56a5d844cf5b" providerId="AD" clId="Web-{4EEACCD4-EE15-5217-C695-094979779E27}" dt="2022-01-27T20:01:17.290" v="369" actId="20577"/>
          <ac:spMkLst>
            <pc:docMk/>
            <pc:sldMk cId="1304093165" sldId="260"/>
            <ac:spMk id="5" creationId="{44B7E921-4FB7-284B-9679-627B0D7126F5}"/>
          </ac:spMkLst>
        </pc:spChg>
        <pc:spChg chg="mod">
          <ac:chgData name="Teal, Slayter" userId="S::slayter.teal@okstate.edu::4b9dfe8a-9bbe-40cc-9ecf-56a5d844cf5b" providerId="AD" clId="Web-{4EEACCD4-EE15-5217-C695-094979779E27}" dt="2022-01-27T20:02:01.556" v="382" actId="20577"/>
          <ac:spMkLst>
            <pc:docMk/>
            <pc:sldMk cId="1304093165" sldId="260"/>
            <ac:spMk id="6" creationId="{A87927AC-8429-D242-9F31-193EE99C1A6C}"/>
          </ac:spMkLst>
        </pc:spChg>
        <pc:spChg chg="add">
          <ac:chgData name="Teal, Slayter" userId="S::slayter.teal@okstate.edu::4b9dfe8a-9bbe-40cc-9ecf-56a5d844cf5b" providerId="AD" clId="Web-{4EEACCD4-EE15-5217-C695-094979779E27}" dt="2022-01-27T19:47:07.114" v="212"/>
          <ac:spMkLst>
            <pc:docMk/>
            <pc:sldMk cId="1304093165" sldId="260"/>
            <ac:spMk id="11" creationId="{45D37F4E-DDB4-456B-97E0-9937730A039F}"/>
          </ac:spMkLst>
        </pc:spChg>
        <pc:spChg chg="add">
          <ac:chgData name="Teal, Slayter" userId="S::slayter.teal@okstate.edu::4b9dfe8a-9bbe-40cc-9ecf-56a5d844cf5b" providerId="AD" clId="Web-{4EEACCD4-EE15-5217-C695-094979779E27}" dt="2022-01-27T19:47:07.114" v="212"/>
          <ac:spMkLst>
            <pc:docMk/>
            <pc:sldMk cId="1304093165" sldId="260"/>
            <ac:spMk id="13" creationId="{B2DD41CD-8F47-4F56-AD12-4E2FF7696987}"/>
          </ac:spMkLst>
        </pc:spChg>
        <pc:picChg chg="mod">
          <ac:chgData name="Teal, Slayter" userId="S::slayter.teal@okstate.edu::4b9dfe8a-9bbe-40cc-9ecf-56a5d844cf5b" providerId="AD" clId="Web-{4EEACCD4-EE15-5217-C695-094979779E27}" dt="2022-01-27T19:47:07.114" v="212"/>
          <ac:picMkLst>
            <pc:docMk/>
            <pc:sldMk cId="1304093165" sldId="260"/>
            <ac:picMk id="3" creationId="{B6FB89D9-1942-48D7-A6AF-98FF3609FA8B}"/>
          </ac:picMkLst>
        </pc:picChg>
      </pc:sldChg>
      <pc:sldChg chg="addSp delSp modSp mod setBg">
        <pc:chgData name="Teal, Slayter" userId="S::slayter.teal@okstate.edu::4b9dfe8a-9bbe-40cc-9ecf-56a5d844cf5b" providerId="AD" clId="Web-{4EEACCD4-EE15-5217-C695-094979779E27}" dt="2022-01-27T20:01:04.008" v="367" actId="20577"/>
        <pc:sldMkLst>
          <pc:docMk/>
          <pc:sldMk cId="3316776" sldId="272"/>
        </pc:sldMkLst>
        <pc:spChg chg="mod">
          <ac:chgData name="Teal, Slayter" userId="S::slayter.teal@okstate.edu::4b9dfe8a-9bbe-40cc-9ecf-56a5d844cf5b" providerId="AD" clId="Web-{4EEACCD4-EE15-5217-C695-094979779E27}" dt="2022-01-27T20:01:04.008" v="367" actId="20577"/>
          <ac:spMkLst>
            <pc:docMk/>
            <pc:sldMk cId="3316776" sldId="272"/>
            <ac:spMk id="10" creationId="{9B71DA5C-13E2-A149-B419-F04D98AC3511}"/>
          </ac:spMkLst>
        </pc:spChg>
        <pc:spChg chg="del">
          <ac:chgData name="Teal, Slayter" userId="S::slayter.teal@okstate.edu::4b9dfe8a-9bbe-40cc-9ecf-56a5d844cf5b" providerId="AD" clId="Web-{4EEACCD4-EE15-5217-C695-094979779E27}" dt="2022-01-27T19:53:34.232" v="236"/>
          <ac:spMkLst>
            <pc:docMk/>
            <pc:sldMk cId="3316776" sldId="272"/>
            <ac:spMk id="11" creationId="{DD074894-0E99-894A-9B1A-0D7C79F5F6D7}"/>
          </ac:spMkLst>
        </pc:spChg>
        <pc:spChg chg="mod">
          <ac:chgData name="Teal, Slayter" userId="S::slayter.teal@okstate.edu::4b9dfe8a-9bbe-40cc-9ecf-56a5d844cf5b" providerId="AD" clId="Web-{4EEACCD4-EE15-5217-C695-094979779E27}" dt="2022-01-27T19:54:41.359" v="272" actId="20577"/>
          <ac:spMkLst>
            <pc:docMk/>
            <pc:sldMk cId="3316776" sldId="272"/>
            <ac:spMk id="12" creationId="{B0E297CD-5450-7441-A033-60CDC02876B0}"/>
          </ac:spMkLst>
        </pc:spChg>
        <pc:spChg chg="add">
          <ac:chgData name="Teal, Slayter" userId="S::slayter.teal@okstate.edu::4b9dfe8a-9bbe-40cc-9ecf-56a5d844cf5b" providerId="AD" clId="Web-{4EEACCD4-EE15-5217-C695-094979779E27}" dt="2022-01-27T19:53:46.857" v="241"/>
          <ac:spMkLst>
            <pc:docMk/>
            <pc:sldMk cId="3316776" sldId="272"/>
            <ac:spMk id="17" creationId="{777A147A-9ED8-46B4-8660-1B3C2AA880B5}"/>
          </ac:spMkLst>
        </pc:spChg>
        <pc:spChg chg="add">
          <ac:chgData name="Teal, Slayter" userId="S::slayter.teal@okstate.edu::4b9dfe8a-9bbe-40cc-9ecf-56a5d844cf5b" providerId="AD" clId="Web-{4EEACCD4-EE15-5217-C695-094979779E27}" dt="2022-01-27T19:53:46.857" v="241"/>
          <ac:spMkLst>
            <pc:docMk/>
            <pc:sldMk cId="3316776" sldId="272"/>
            <ac:spMk id="19" creationId="{5D6C15A0-C087-4593-8414-2B4EC1CDC3DE}"/>
          </ac:spMkLst>
        </pc:spChg>
      </pc:sldChg>
      <pc:sldChg chg="addSp modSp del mod setBg">
        <pc:chgData name="Teal, Slayter" userId="S::slayter.teal@okstate.edu::4b9dfe8a-9bbe-40cc-9ecf-56a5d844cf5b" providerId="AD" clId="Web-{4EEACCD4-EE15-5217-C695-094979779E27}" dt="2022-01-27T19:46:41.472" v="208"/>
        <pc:sldMkLst>
          <pc:docMk/>
          <pc:sldMk cId="481751570" sldId="278"/>
        </pc:sldMkLst>
        <pc:spChg chg="mod">
          <ac:chgData name="Teal, Slayter" userId="S::slayter.teal@okstate.edu::4b9dfe8a-9bbe-40cc-9ecf-56a5d844cf5b" providerId="AD" clId="Web-{4EEACCD4-EE15-5217-C695-094979779E27}" dt="2022-01-27T19:46:32.456" v="207"/>
          <ac:spMkLst>
            <pc:docMk/>
            <pc:sldMk cId="481751570" sldId="278"/>
            <ac:spMk id="4" creationId="{8DD93D6E-F700-FB4D-8333-A087C39ACBA6}"/>
          </ac:spMkLst>
        </pc:spChg>
        <pc:spChg chg="add">
          <ac:chgData name="Teal, Slayter" userId="S::slayter.teal@okstate.edu::4b9dfe8a-9bbe-40cc-9ecf-56a5d844cf5b" providerId="AD" clId="Web-{4EEACCD4-EE15-5217-C695-094979779E27}" dt="2022-01-27T19:46:32.456" v="207"/>
          <ac:spMkLst>
            <pc:docMk/>
            <pc:sldMk cId="481751570" sldId="278"/>
            <ac:spMk id="9" creationId="{943CAA20-3569-4189-9E48-239A229A86CA}"/>
          </ac:spMkLst>
        </pc:spChg>
        <pc:spChg chg="add">
          <ac:chgData name="Teal, Slayter" userId="S::slayter.teal@okstate.edu::4b9dfe8a-9bbe-40cc-9ecf-56a5d844cf5b" providerId="AD" clId="Web-{4EEACCD4-EE15-5217-C695-094979779E27}" dt="2022-01-27T19:46:32.456" v="207"/>
          <ac:spMkLst>
            <pc:docMk/>
            <pc:sldMk cId="481751570" sldId="278"/>
            <ac:spMk id="11" creationId="{DA542B6D-E775-4832-91DC-2D20F857813A}"/>
          </ac:spMkLst>
        </pc:spChg>
      </pc:sldChg>
      <pc:sldChg chg="del">
        <pc:chgData name="Teal, Slayter" userId="S::slayter.teal@okstate.edu::4b9dfe8a-9bbe-40cc-9ecf-56a5d844cf5b" providerId="AD" clId="Web-{4EEACCD4-EE15-5217-C695-094979779E27}" dt="2022-01-27T20:06:49.891" v="405"/>
        <pc:sldMkLst>
          <pc:docMk/>
          <pc:sldMk cId="449892698" sldId="279"/>
        </pc:sldMkLst>
      </pc:sldChg>
      <pc:sldChg chg="del">
        <pc:chgData name="Teal, Slayter" userId="S::slayter.teal@okstate.edu::4b9dfe8a-9bbe-40cc-9ecf-56a5d844cf5b" providerId="AD" clId="Web-{4EEACCD4-EE15-5217-C695-094979779E27}" dt="2022-01-27T20:13:44.573" v="453"/>
        <pc:sldMkLst>
          <pc:docMk/>
          <pc:sldMk cId="2469427993" sldId="284"/>
        </pc:sldMkLst>
      </pc:sldChg>
      <pc:sldChg chg="addSp modSp mod setBg">
        <pc:chgData name="Teal, Slayter" userId="S::slayter.teal@okstate.edu::4b9dfe8a-9bbe-40cc-9ecf-56a5d844cf5b" providerId="AD" clId="Web-{4EEACCD4-EE15-5217-C695-094979779E27}" dt="2022-01-27T20:13:16.791" v="448" actId="20577"/>
        <pc:sldMkLst>
          <pc:docMk/>
          <pc:sldMk cId="3011132459" sldId="285"/>
        </pc:sldMkLst>
        <pc:spChg chg="mod">
          <ac:chgData name="Teal, Slayter" userId="S::slayter.teal@okstate.edu::4b9dfe8a-9bbe-40cc-9ecf-56a5d844cf5b" providerId="AD" clId="Web-{4EEACCD4-EE15-5217-C695-094979779E27}" dt="2022-01-27T20:13:16.791" v="448" actId="20577"/>
          <ac:spMkLst>
            <pc:docMk/>
            <pc:sldMk cId="3011132459" sldId="285"/>
            <ac:spMk id="4" creationId="{8DD93D6E-F700-FB4D-8333-A087C39ACBA6}"/>
          </ac:spMkLst>
        </pc:spChg>
        <pc:spChg chg="add">
          <ac:chgData name="Teal, Slayter" userId="S::slayter.teal@okstate.edu::4b9dfe8a-9bbe-40cc-9ecf-56a5d844cf5b" providerId="AD" clId="Web-{4EEACCD4-EE15-5217-C695-094979779E27}" dt="2022-01-27T20:13:12.400" v="447"/>
          <ac:spMkLst>
            <pc:docMk/>
            <pc:sldMk cId="3011132459" sldId="285"/>
            <ac:spMk id="9" creationId="{943CAA20-3569-4189-9E48-239A229A86CA}"/>
          </ac:spMkLst>
        </pc:spChg>
        <pc:spChg chg="add">
          <ac:chgData name="Teal, Slayter" userId="S::slayter.teal@okstate.edu::4b9dfe8a-9bbe-40cc-9ecf-56a5d844cf5b" providerId="AD" clId="Web-{4EEACCD4-EE15-5217-C695-094979779E27}" dt="2022-01-27T20:13:12.400" v="447"/>
          <ac:spMkLst>
            <pc:docMk/>
            <pc:sldMk cId="3011132459" sldId="285"/>
            <ac:spMk id="11" creationId="{DA542B6D-E775-4832-91DC-2D20F857813A}"/>
          </ac:spMkLst>
        </pc:spChg>
      </pc:sldChg>
      <pc:sldChg chg="addSp modSp mod setBg">
        <pc:chgData name="Teal, Slayter" userId="S::slayter.teal@okstate.edu::4b9dfe8a-9bbe-40cc-9ecf-56a5d844cf5b" providerId="AD" clId="Web-{4EEACCD4-EE15-5217-C695-094979779E27}" dt="2022-01-27T20:09:14.504" v="424" actId="20577"/>
        <pc:sldMkLst>
          <pc:docMk/>
          <pc:sldMk cId="835126298" sldId="290"/>
        </pc:sldMkLst>
        <pc:spChg chg="mod ord">
          <ac:chgData name="Teal, Slayter" userId="S::slayter.teal@okstate.edu::4b9dfe8a-9bbe-40cc-9ecf-56a5d844cf5b" providerId="AD" clId="Web-{4EEACCD4-EE15-5217-C695-094979779E27}" dt="2022-01-27T19:49:51.633" v="221" actId="20577"/>
          <ac:spMkLst>
            <pc:docMk/>
            <pc:sldMk cId="835126298" sldId="290"/>
            <ac:spMk id="6" creationId="{A87927AC-8429-D242-9F31-193EE99C1A6C}"/>
          </ac:spMkLst>
        </pc:spChg>
        <pc:spChg chg="mod">
          <ac:chgData name="Teal, Slayter" userId="S::slayter.teal@okstate.edu::4b9dfe8a-9bbe-40cc-9ecf-56a5d844cf5b" providerId="AD" clId="Web-{4EEACCD4-EE15-5217-C695-094979779E27}" dt="2022-01-27T20:09:14.504" v="424" actId="20577"/>
          <ac:spMkLst>
            <pc:docMk/>
            <pc:sldMk cId="835126298" sldId="290"/>
            <ac:spMk id="7" creationId="{CFCCFF3C-51A0-4E95-9730-8F90B2F0EA07}"/>
          </ac:spMkLst>
        </pc:spChg>
        <pc:spChg chg="add">
          <ac:chgData name="Teal, Slayter" userId="S::slayter.teal@okstate.edu::4b9dfe8a-9bbe-40cc-9ecf-56a5d844cf5b" providerId="AD" clId="Web-{4EEACCD4-EE15-5217-C695-094979779E27}" dt="2022-01-27T19:48:45.569" v="218"/>
          <ac:spMkLst>
            <pc:docMk/>
            <pc:sldMk cId="835126298" sldId="290"/>
            <ac:spMk id="12" creationId="{45D37F4E-DDB4-456B-97E0-9937730A039F}"/>
          </ac:spMkLst>
        </pc:spChg>
        <pc:spChg chg="add">
          <ac:chgData name="Teal, Slayter" userId="S::slayter.teal@okstate.edu::4b9dfe8a-9bbe-40cc-9ecf-56a5d844cf5b" providerId="AD" clId="Web-{4EEACCD4-EE15-5217-C695-094979779E27}" dt="2022-01-27T19:48:45.569" v="218"/>
          <ac:spMkLst>
            <pc:docMk/>
            <pc:sldMk cId="835126298" sldId="290"/>
            <ac:spMk id="14" creationId="{B2DD41CD-8F47-4F56-AD12-4E2FF7696987}"/>
          </ac:spMkLst>
        </pc:spChg>
        <pc:picChg chg="mod">
          <ac:chgData name="Teal, Slayter" userId="S::slayter.teal@okstate.edu::4b9dfe8a-9bbe-40cc-9ecf-56a5d844cf5b" providerId="AD" clId="Web-{4EEACCD4-EE15-5217-C695-094979779E27}" dt="2022-01-27T19:48:45.569" v="218"/>
          <ac:picMkLst>
            <pc:docMk/>
            <pc:sldMk cId="835126298" sldId="290"/>
            <ac:picMk id="4" creationId="{6CBAB69D-9EC7-4C92-B1CB-BB135768BFC8}"/>
          </ac:picMkLst>
        </pc:picChg>
      </pc:sldChg>
      <pc:sldChg chg="addSp delSp modSp mod setBg">
        <pc:chgData name="Teal, Slayter" userId="S::slayter.teal@okstate.edu::4b9dfe8a-9bbe-40cc-9ecf-56a5d844cf5b" providerId="AD" clId="Web-{4EEACCD4-EE15-5217-C695-094979779E27}" dt="2022-01-27T20:30:28.925" v="716"/>
        <pc:sldMkLst>
          <pc:docMk/>
          <pc:sldMk cId="2401908091" sldId="292"/>
        </pc:sldMkLst>
        <pc:spChg chg="mod ord">
          <ac:chgData name="Teal, Slayter" userId="S::slayter.teal@okstate.edu::4b9dfe8a-9bbe-40cc-9ecf-56a5d844cf5b" providerId="AD" clId="Web-{4EEACCD4-EE15-5217-C695-094979779E27}" dt="2022-01-27T20:30:28.925" v="716"/>
          <ac:spMkLst>
            <pc:docMk/>
            <pc:sldMk cId="2401908091" sldId="292"/>
            <ac:spMk id="4" creationId="{789DF377-418C-44F5-A9DA-47E0B6C2CD4C}"/>
          </ac:spMkLst>
        </pc:spChg>
        <pc:spChg chg="mod">
          <ac:chgData name="Teal, Slayter" userId="S::slayter.teal@okstate.edu::4b9dfe8a-9bbe-40cc-9ecf-56a5d844cf5b" providerId="AD" clId="Web-{4EEACCD4-EE15-5217-C695-094979779E27}" dt="2022-01-27T20:30:28.925" v="716"/>
          <ac:spMkLst>
            <pc:docMk/>
            <pc:sldMk cId="2401908091" sldId="292"/>
            <ac:spMk id="5" creationId="{44B7E921-4FB7-284B-9679-627B0D7126F5}"/>
          </ac:spMkLst>
        </pc:spChg>
        <pc:spChg chg="del mod">
          <ac:chgData name="Teal, Slayter" userId="S::slayter.teal@okstate.edu::4b9dfe8a-9bbe-40cc-9ecf-56a5d844cf5b" providerId="AD" clId="Web-{4EEACCD4-EE15-5217-C695-094979779E27}" dt="2022-01-27T20:29:43.268" v="703"/>
          <ac:spMkLst>
            <pc:docMk/>
            <pc:sldMk cId="2401908091" sldId="292"/>
            <ac:spMk id="7" creationId="{7EAEC983-B309-4BD2-B989-79F010ADFC50}"/>
          </ac:spMkLst>
        </pc:spChg>
        <pc:spChg chg="mod ord">
          <ac:chgData name="Teal, Slayter" userId="S::slayter.teal@okstate.edu::4b9dfe8a-9bbe-40cc-9ecf-56a5d844cf5b" providerId="AD" clId="Web-{4EEACCD4-EE15-5217-C695-094979779E27}" dt="2022-01-27T20:30:28.925" v="716"/>
          <ac:spMkLst>
            <pc:docMk/>
            <pc:sldMk cId="2401908091" sldId="292"/>
            <ac:spMk id="8" creationId="{FE5389B3-E0B5-458A-8585-F752E257F39A}"/>
          </ac:spMkLst>
        </pc:spChg>
        <pc:picChg chg="mod">
          <ac:chgData name="Teal, Slayter" userId="S::slayter.teal@okstate.edu::4b9dfe8a-9bbe-40cc-9ecf-56a5d844cf5b" providerId="AD" clId="Web-{4EEACCD4-EE15-5217-C695-094979779E27}" dt="2022-01-27T20:30:28.925" v="716"/>
          <ac:picMkLst>
            <pc:docMk/>
            <pc:sldMk cId="2401908091" sldId="292"/>
            <ac:picMk id="2" creationId="{0EAE6809-3461-4884-8FA2-4F76058C7896}"/>
          </ac:picMkLst>
        </pc:picChg>
        <pc:picChg chg="mod">
          <ac:chgData name="Teal, Slayter" userId="S::slayter.teal@okstate.edu::4b9dfe8a-9bbe-40cc-9ecf-56a5d844cf5b" providerId="AD" clId="Web-{4EEACCD4-EE15-5217-C695-094979779E27}" dt="2022-01-27T20:30:28.925" v="716"/>
          <ac:picMkLst>
            <pc:docMk/>
            <pc:sldMk cId="2401908091" sldId="292"/>
            <ac:picMk id="3" creationId="{BDE03ED8-CA79-4101-BD2F-E189635F0381}"/>
          </ac:picMkLst>
        </pc:picChg>
        <pc:picChg chg="mod">
          <ac:chgData name="Teal, Slayter" userId="S::slayter.teal@okstate.edu::4b9dfe8a-9bbe-40cc-9ecf-56a5d844cf5b" providerId="AD" clId="Web-{4EEACCD4-EE15-5217-C695-094979779E27}" dt="2022-01-27T20:30:28.925" v="716"/>
          <ac:picMkLst>
            <pc:docMk/>
            <pc:sldMk cId="2401908091" sldId="292"/>
            <ac:picMk id="9" creationId="{DF522768-4B02-40D0-B5D3-1A3325DDEEB7}"/>
          </ac:picMkLst>
        </pc:picChg>
        <pc:cxnChg chg="add del">
          <ac:chgData name="Teal, Slayter" userId="S::slayter.teal@okstate.edu::4b9dfe8a-9bbe-40cc-9ecf-56a5d844cf5b" providerId="AD" clId="Web-{4EEACCD4-EE15-5217-C695-094979779E27}" dt="2022-01-27T20:30:28.925" v="716"/>
          <ac:cxnSpMkLst>
            <pc:docMk/>
            <pc:sldMk cId="2401908091" sldId="292"/>
            <ac:cxnSpMk id="14" creationId="{F859BA1E-EA13-4234-801C-4CFA3F10AC9B}"/>
          </ac:cxnSpMkLst>
        </pc:cxnChg>
      </pc:sldChg>
      <pc:sldChg chg="addSp delSp modSp mod setBg">
        <pc:chgData name="Teal, Slayter" userId="S::slayter.teal@okstate.edu::4b9dfe8a-9bbe-40cc-9ecf-56a5d844cf5b" providerId="AD" clId="Web-{4EEACCD4-EE15-5217-C695-094979779E27}" dt="2022-01-27T20:28:04.640" v="684" actId="14100"/>
        <pc:sldMkLst>
          <pc:docMk/>
          <pc:sldMk cId="3488142403" sldId="293"/>
        </pc:sldMkLst>
        <pc:spChg chg="mod">
          <ac:chgData name="Teal, Slayter" userId="S::slayter.teal@okstate.edu::4b9dfe8a-9bbe-40cc-9ecf-56a5d844cf5b" providerId="AD" clId="Web-{4EEACCD4-EE15-5217-C695-094979779E27}" dt="2022-01-27T20:08:43.300" v="422" actId="20577"/>
          <ac:spMkLst>
            <pc:docMk/>
            <pc:sldMk cId="3488142403" sldId="293"/>
            <ac:spMk id="8" creationId="{E03CD3B4-F80C-47C6-A8BF-D2EAB63E9655}"/>
          </ac:spMkLst>
        </pc:spChg>
        <pc:spChg chg="add del">
          <ac:chgData name="Teal, Slayter" userId="S::slayter.teal@okstate.edu::4b9dfe8a-9bbe-40cc-9ecf-56a5d844cf5b" providerId="AD" clId="Web-{4EEACCD4-EE15-5217-C695-094979779E27}" dt="2022-01-27T20:08:15.378" v="413"/>
          <ac:spMkLst>
            <pc:docMk/>
            <pc:sldMk cId="3488142403" sldId="293"/>
            <ac:spMk id="23" creationId="{FB33DC6A-1F1C-4A06-834E-CFF88F1C0BB9}"/>
          </ac:spMkLst>
        </pc:spChg>
        <pc:spChg chg="add del">
          <ac:chgData name="Teal, Slayter" userId="S::slayter.teal@okstate.edu::4b9dfe8a-9bbe-40cc-9ecf-56a5d844cf5b" providerId="AD" clId="Web-{4EEACCD4-EE15-5217-C695-094979779E27}" dt="2022-01-27T20:08:15.378" v="413"/>
          <ac:spMkLst>
            <pc:docMk/>
            <pc:sldMk cId="3488142403" sldId="293"/>
            <ac:spMk id="25" creationId="{0FE1D5CF-87B8-4A8A-AD3C-01D06A60769B}"/>
          </ac:spMkLst>
        </pc:spChg>
        <pc:spChg chg="add del">
          <ac:chgData name="Teal, Slayter" userId="S::slayter.teal@okstate.edu::4b9dfe8a-9bbe-40cc-9ecf-56a5d844cf5b" providerId="AD" clId="Web-{4EEACCD4-EE15-5217-C695-094979779E27}" dt="2022-01-27T20:08:15.378" v="413"/>
          <ac:spMkLst>
            <pc:docMk/>
            <pc:sldMk cId="3488142403" sldId="293"/>
            <ac:spMk id="27" creationId="{60926200-45C2-41E9-839F-31CD5FE4CD59}"/>
          </ac:spMkLst>
        </pc:spChg>
        <pc:spChg chg="add del">
          <ac:chgData name="Teal, Slayter" userId="S::slayter.teal@okstate.edu::4b9dfe8a-9bbe-40cc-9ecf-56a5d844cf5b" providerId="AD" clId="Web-{4EEACCD4-EE15-5217-C695-094979779E27}" dt="2022-01-27T20:08:15.378" v="413"/>
          <ac:spMkLst>
            <pc:docMk/>
            <pc:sldMk cId="3488142403" sldId="293"/>
            <ac:spMk id="29" creationId="{AF2F604E-43BE-4DC3-B983-E071523364F8}"/>
          </ac:spMkLst>
        </pc:spChg>
        <pc:spChg chg="add del">
          <ac:chgData name="Teal, Slayter" userId="S::slayter.teal@okstate.edu::4b9dfe8a-9bbe-40cc-9ecf-56a5d844cf5b" providerId="AD" clId="Web-{4EEACCD4-EE15-5217-C695-094979779E27}" dt="2022-01-27T20:08:15.378" v="413"/>
          <ac:spMkLst>
            <pc:docMk/>
            <pc:sldMk cId="3488142403" sldId="293"/>
            <ac:spMk id="31" creationId="{08C9B587-E65E-4B52-B37C-ABEBB6E87928}"/>
          </ac:spMkLst>
        </pc:spChg>
        <pc:picChg chg="mod">
          <ac:chgData name="Teal, Slayter" userId="S::slayter.teal@okstate.edu::4b9dfe8a-9bbe-40cc-9ecf-56a5d844cf5b" providerId="AD" clId="Web-{4EEACCD4-EE15-5217-C695-094979779E27}" dt="2022-01-27T20:28:04.640" v="684" actId="14100"/>
          <ac:picMkLst>
            <pc:docMk/>
            <pc:sldMk cId="3488142403" sldId="293"/>
            <ac:picMk id="17" creationId="{C117464A-5347-49C7-8776-BAC7C3916696}"/>
          </ac:picMkLst>
        </pc:picChg>
        <pc:picChg chg="mod">
          <ac:chgData name="Teal, Slayter" userId="S::slayter.teal@okstate.edu::4b9dfe8a-9bbe-40cc-9ecf-56a5d844cf5b" providerId="AD" clId="Web-{4EEACCD4-EE15-5217-C695-094979779E27}" dt="2022-01-27T20:28:03.531" v="683" actId="1076"/>
          <ac:picMkLst>
            <pc:docMk/>
            <pc:sldMk cId="3488142403" sldId="293"/>
            <ac:picMk id="18" creationId="{096AB3CA-CA2B-4BEC-A933-6F00627E53B6}"/>
          </ac:picMkLst>
        </pc:picChg>
      </pc:sldChg>
      <pc:sldChg chg="addSp delSp modSp">
        <pc:chgData name="Teal, Slayter" userId="S::slayter.teal@okstate.edu::4b9dfe8a-9bbe-40cc-9ecf-56a5d844cf5b" providerId="AD" clId="Web-{4EEACCD4-EE15-5217-C695-094979779E27}" dt="2022-01-27T20:20:10.332" v="550" actId="20577"/>
        <pc:sldMkLst>
          <pc:docMk/>
          <pc:sldMk cId="4198301797" sldId="295"/>
        </pc:sldMkLst>
        <pc:spChg chg="mod">
          <ac:chgData name="Teal, Slayter" userId="S::slayter.teal@okstate.edu::4b9dfe8a-9bbe-40cc-9ecf-56a5d844cf5b" providerId="AD" clId="Web-{4EEACCD4-EE15-5217-C695-094979779E27}" dt="2022-01-27T20:20:10.332" v="550" actId="20577"/>
          <ac:spMkLst>
            <pc:docMk/>
            <pc:sldMk cId="4198301797" sldId="295"/>
            <ac:spMk id="5" creationId="{44B7E921-4FB7-284B-9679-627B0D7126F5}"/>
          </ac:spMkLst>
        </pc:spChg>
        <pc:spChg chg="mod">
          <ac:chgData name="Teal, Slayter" userId="S::slayter.teal@okstate.edu::4b9dfe8a-9bbe-40cc-9ecf-56a5d844cf5b" providerId="AD" clId="Web-{4EEACCD4-EE15-5217-C695-094979779E27}" dt="2022-01-27T20:20:02.613" v="548" actId="20577"/>
          <ac:spMkLst>
            <pc:docMk/>
            <pc:sldMk cId="4198301797" sldId="295"/>
            <ac:spMk id="6" creationId="{A87927AC-8429-D242-9F31-193EE99C1A6C}"/>
          </ac:spMkLst>
        </pc:spChg>
        <pc:spChg chg="del">
          <ac:chgData name="Teal, Slayter" userId="S::slayter.teal@okstate.edu::4b9dfe8a-9bbe-40cc-9ecf-56a5d844cf5b" providerId="AD" clId="Web-{4EEACCD4-EE15-5217-C695-094979779E27}" dt="2022-01-27T20:19:52.332" v="541"/>
          <ac:spMkLst>
            <pc:docMk/>
            <pc:sldMk cId="4198301797" sldId="295"/>
            <ac:spMk id="11" creationId="{5E39A796-BE83-48B1-B33F-35C4A32AAB57}"/>
          </ac:spMkLst>
        </pc:spChg>
        <pc:spChg chg="del">
          <ac:chgData name="Teal, Slayter" userId="S::slayter.teal@okstate.edu::4b9dfe8a-9bbe-40cc-9ecf-56a5d844cf5b" providerId="AD" clId="Web-{4EEACCD4-EE15-5217-C695-094979779E27}" dt="2022-01-27T20:19:52.332" v="541"/>
          <ac:spMkLst>
            <pc:docMk/>
            <pc:sldMk cId="4198301797" sldId="295"/>
            <ac:spMk id="13" creationId="{72F84B47-E267-4194-8194-831DB7B5547F}"/>
          </ac:spMkLst>
        </pc:spChg>
        <pc:spChg chg="add">
          <ac:chgData name="Teal, Slayter" userId="S::slayter.teal@okstate.edu::4b9dfe8a-9bbe-40cc-9ecf-56a5d844cf5b" providerId="AD" clId="Web-{4EEACCD4-EE15-5217-C695-094979779E27}" dt="2022-01-27T20:19:52.332" v="541"/>
          <ac:spMkLst>
            <pc:docMk/>
            <pc:sldMk cId="4198301797" sldId="295"/>
            <ac:spMk id="18" creationId="{2B97F24A-32CE-4C1C-A50D-3016B394DCFB}"/>
          </ac:spMkLst>
        </pc:spChg>
        <pc:spChg chg="add">
          <ac:chgData name="Teal, Slayter" userId="S::slayter.teal@okstate.edu::4b9dfe8a-9bbe-40cc-9ecf-56a5d844cf5b" providerId="AD" clId="Web-{4EEACCD4-EE15-5217-C695-094979779E27}" dt="2022-01-27T20:19:52.332" v="541"/>
          <ac:spMkLst>
            <pc:docMk/>
            <pc:sldMk cId="4198301797" sldId="295"/>
            <ac:spMk id="20" creationId="{CD8B4F24-440B-49E9-B85D-733523DC064B}"/>
          </ac:spMkLst>
        </pc:spChg>
        <pc:picChg chg="mod">
          <ac:chgData name="Teal, Slayter" userId="S::slayter.teal@okstate.edu::4b9dfe8a-9bbe-40cc-9ecf-56a5d844cf5b" providerId="AD" clId="Web-{4EEACCD4-EE15-5217-C695-094979779E27}" dt="2022-01-27T20:19:52.332" v="541"/>
          <ac:picMkLst>
            <pc:docMk/>
            <pc:sldMk cId="4198301797" sldId="295"/>
            <ac:picMk id="3" creationId="{F2530161-9BD6-4D4A-8FD5-48D3CB851392}"/>
          </ac:picMkLst>
        </pc:picChg>
      </pc:sldChg>
      <pc:sldChg chg="addSp delSp modSp mod setBg">
        <pc:chgData name="Teal, Slayter" userId="S::slayter.teal@okstate.edu::4b9dfe8a-9bbe-40cc-9ecf-56a5d844cf5b" providerId="AD" clId="Web-{4EEACCD4-EE15-5217-C695-094979779E27}" dt="2022-01-27T19:45:32.096" v="203"/>
        <pc:sldMkLst>
          <pc:docMk/>
          <pc:sldMk cId="4126261029" sldId="296"/>
        </pc:sldMkLst>
        <pc:spChg chg="mod">
          <ac:chgData name="Teal, Slayter" userId="S::slayter.teal@okstate.edu::4b9dfe8a-9bbe-40cc-9ecf-56a5d844cf5b" providerId="AD" clId="Web-{4EEACCD4-EE15-5217-C695-094979779E27}" dt="2022-01-27T19:45:32.096" v="203"/>
          <ac:spMkLst>
            <pc:docMk/>
            <pc:sldMk cId="4126261029" sldId="296"/>
            <ac:spMk id="2" creationId="{9336A538-963A-4546-B29F-AF07BFA0A95F}"/>
          </ac:spMkLst>
        </pc:spChg>
        <pc:spChg chg="mod">
          <ac:chgData name="Teal, Slayter" userId="S::slayter.teal@okstate.edu::4b9dfe8a-9bbe-40cc-9ecf-56a5d844cf5b" providerId="AD" clId="Web-{4EEACCD4-EE15-5217-C695-094979779E27}" dt="2022-01-27T19:45:32.096" v="203"/>
          <ac:spMkLst>
            <pc:docMk/>
            <pc:sldMk cId="4126261029" sldId="296"/>
            <ac:spMk id="3" creationId="{1D0494B1-1AD4-4C98-AD97-385E21F7459D}"/>
          </ac:spMkLst>
        </pc:spChg>
        <pc:spChg chg="add">
          <ac:chgData name="Teal, Slayter" userId="S::slayter.teal@okstate.edu::4b9dfe8a-9bbe-40cc-9ecf-56a5d844cf5b" providerId="AD" clId="Web-{4EEACCD4-EE15-5217-C695-094979779E27}" dt="2022-01-27T19:45:32.096" v="203"/>
          <ac:spMkLst>
            <pc:docMk/>
            <pc:sldMk cId="4126261029" sldId="296"/>
            <ac:spMk id="9" creationId="{45D37F4E-DDB4-456B-97E0-9937730A039F}"/>
          </ac:spMkLst>
        </pc:spChg>
        <pc:spChg chg="add">
          <ac:chgData name="Teal, Slayter" userId="S::slayter.teal@okstate.edu::4b9dfe8a-9bbe-40cc-9ecf-56a5d844cf5b" providerId="AD" clId="Web-{4EEACCD4-EE15-5217-C695-094979779E27}" dt="2022-01-27T19:45:32.096" v="203"/>
          <ac:spMkLst>
            <pc:docMk/>
            <pc:sldMk cId="4126261029" sldId="296"/>
            <ac:spMk id="10" creationId="{B2DD41CD-8F47-4F56-AD12-4E2FF7696987}"/>
          </ac:spMkLst>
        </pc:spChg>
        <pc:spChg chg="add del">
          <ac:chgData name="Teal, Slayter" userId="S::slayter.teal@okstate.edu::4b9dfe8a-9bbe-40cc-9ecf-56a5d844cf5b" providerId="AD" clId="Web-{4EEACCD4-EE15-5217-C695-094979779E27}" dt="2022-01-27T19:45:32.080" v="202"/>
          <ac:spMkLst>
            <pc:docMk/>
            <pc:sldMk cId="4126261029" sldId="296"/>
            <ac:spMk id="12" creationId="{91F32EBA-ED97-466E-8CFA-8382584155D0}"/>
          </ac:spMkLst>
        </pc:spChg>
        <pc:spChg chg="add del">
          <ac:chgData name="Teal, Slayter" userId="S::slayter.teal@okstate.edu::4b9dfe8a-9bbe-40cc-9ecf-56a5d844cf5b" providerId="AD" clId="Web-{4EEACCD4-EE15-5217-C695-094979779E27}" dt="2022-01-27T19:45:32.080" v="202"/>
          <ac:spMkLst>
            <pc:docMk/>
            <pc:sldMk cId="4126261029" sldId="296"/>
            <ac:spMk id="14" creationId="{62A38935-BB53-4DF7-A56E-48DD25B685D7}"/>
          </ac:spMkLst>
        </pc:spChg>
        <pc:picChg chg="mod ord">
          <ac:chgData name="Teal, Slayter" userId="S::slayter.teal@okstate.edu::4b9dfe8a-9bbe-40cc-9ecf-56a5d844cf5b" providerId="AD" clId="Web-{4EEACCD4-EE15-5217-C695-094979779E27}" dt="2022-01-27T19:45:32.096" v="203"/>
          <ac:picMkLst>
            <pc:docMk/>
            <pc:sldMk cId="4126261029" sldId="296"/>
            <ac:picMk id="7" creationId="{132943F2-FA08-4929-95FC-3ECDC2DAC596}"/>
          </ac:picMkLst>
        </pc:picChg>
      </pc:sldChg>
      <pc:sldChg chg="addSp delSp modSp mod setBg">
        <pc:chgData name="Teal, Slayter" userId="S::slayter.teal@okstate.edu::4b9dfe8a-9bbe-40cc-9ecf-56a5d844cf5b" providerId="AD" clId="Web-{4EEACCD4-EE15-5217-C695-094979779E27}" dt="2022-01-27T20:27:36.358" v="680" actId="20577"/>
        <pc:sldMkLst>
          <pc:docMk/>
          <pc:sldMk cId="2716458199" sldId="298"/>
        </pc:sldMkLst>
        <pc:spChg chg="mod">
          <ac:chgData name="Teal, Slayter" userId="S::slayter.teal@okstate.edu::4b9dfe8a-9bbe-40cc-9ecf-56a5d844cf5b" providerId="AD" clId="Web-{4EEACCD4-EE15-5217-C695-094979779E27}" dt="2022-01-27T20:27:36.358" v="680" actId="20577"/>
          <ac:spMkLst>
            <pc:docMk/>
            <pc:sldMk cId="2716458199" sldId="298"/>
            <ac:spMk id="5" creationId="{44B7E921-4FB7-284B-9679-627B0D7126F5}"/>
          </ac:spMkLst>
        </pc:spChg>
        <pc:spChg chg="mod ord">
          <ac:chgData name="Teal, Slayter" userId="S::slayter.teal@okstate.edu::4b9dfe8a-9bbe-40cc-9ecf-56a5d844cf5b" providerId="AD" clId="Web-{4EEACCD4-EE15-5217-C695-094979779E27}" dt="2022-01-27T20:27:10.436" v="678" actId="20577"/>
          <ac:spMkLst>
            <pc:docMk/>
            <pc:sldMk cId="2716458199" sldId="298"/>
            <ac:spMk id="6" creationId="{A87927AC-8429-D242-9F31-193EE99C1A6C}"/>
          </ac:spMkLst>
        </pc:spChg>
        <pc:spChg chg="mod">
          <ac:chgData name="Teal, Slayter" userId="S::slayter.teal@okstate.edu::4b9dfe8a-9bbe-40cc-9ecf-56a5d844cf5b" providerId="AD" clId="Web-{4EEACCD4-EE15-5217-C695-094979779E27}" dt="2022-01-27T20:26:18.466" v="651" actId="20577"/>
          <ac:spMkLst>
            <pc:docMk/>
            <pc:sldMk cId="2716458199" sldId="298"/>
            <ac:spMk id="12" creationId="{14747C90-BFA3-CF43-8682-F05D880FA207}"/>
          </ac:spMkLst>
        </pc:spChg>
        <pc:spChg chg="del mod">
          <ac:chgData name="Teal, Slayter" userId="S::slayter.teal@okstate.edu::4b9dfe8a-9bbe-40cc-9ecf-56a5d844cf5b" providerId="AD" clId="Web-{4EEACCD4-EE15-5217-C695-094979779E27}" dt="2022-01-27T20:26:15.013" v="649"/>
          <ac:spMkLst>
            <pc:docMk/>
            <pc:sldMk cId="2716458199" sldId="298"/>
            <ac:spMk id="14" creationId="{222FFF4C-4E7B-E241-93B4-241EF49C3362}"/>
          </ac:spMkLst>
        </pc:spChg>
        <pc:spChg chg="add">
          <ac:chgData name="Teal, Slayter" userId="S::slayter.teal@okstate.edu::4b9dfe8a-9bbe-40cc-9ecf-56a5d844cf5b" providerId="AD" clId="Web-{4EEACCD4-EE15-5217-C695-094979779E27}" dt="2022-01-27T20:26:36.154" v="660"/>
          <ac:spMkLst>
            <pc:docMk/>
            <pc:sldMk cId="2716458199" sldId="298"/>
            <ac:spMk id="18" creationId="{959C6B72-F8E6-4281-8F3E-93FC0DC98039}"/>
          </ac:spMkLst>
        </pc:spChg>
        <pc:spChg chg="add">
          <ac:chgData name="Teal, Slayter" userId="S::slayter.teal@okstate.edu::4b9dfe8a-9bbe-40cc-9ecf-56a5d844cf5b" providerId="AD" clId="Web-{4EEACCD4-EE15-5217-C695-094979779E27}" dt="2022-01-27T20:26:36.154" v="660"/>
          <ac:spMkLst>
            <pc:docMk/>
            <pc:sldMk cId="2716458199" sldId="298"/>
            <ac:spMk id="20" creationId="{490234EE-E0D8-4805-9227-CCEAC601691F}"/>
          </ac:spMkLst>
        </pc:spChg>
        <pc:picChg chg="mod ord">
          <ac:chgData name="Teal, Slayter" userId="S::slayter.teal@okstate.edu::4b9dfe8a-9bbe-40cc-9ecf-56a5d844cf5b" providerId="AD" clId="Web-{4EEACCD4-EE15-5217-C695-094979779E27}" dt="2022-01-27T20:26:36.154" v="660"/>
          <ac:picMkLst>
            <pc:docMk/>
            <pc:sldMk cId="2716458199" sldId="298"/>
            <ac:picMk id="2" creationId="{C2878E22-33FB-4616-9B7B-8CD23F159ED7}"/>
          </ac:picMkLst>
        </pc:picChg>
        <pc:picChg chg="mod ord">
          <ac:chgData name="Teal, Slayter" userId="S::slayter.teal@okstate.edu::4b9dfe8a-9bbe-40cc-9ecf-56a5d844cf5b" providerId="AD" clId="Web-{4EEACCD4-EE15-5217-C695-094979779E27}" dt="2022-01-27T20:26:36.154" v="660"/>
          <ac:picMkLst>
            <pc:docMk/>
            <pc:sldMk cId="2716458199" sldId="298"/>
            <ac:picMk id="3" creationId="{E18879E2-EE39-6840-9776-D7F4C2F5A752}"/>
          </ac:picMkLst>
        </pc:picChg>
        <pc:picChg chg="mod">
          <ac:chgData name="Teal, Slayter" userId="S::slayter.teal@okstate.edu::4b9dfe8a-9bbe-40cc-9ecf-56a5d844cf5b" providerId="AD" clId="Web-{4EEACCD4-EE15-5217-C695-094979779E27}" dt="2022-01-27T20:26:36.154" v="660"/>
          <ac:picMkLst>
            <pc:docMk/>
            <pc:sldMk cId="2716458199" sldId="298"/>
            <ac:picMk id="11" creationId="{850C4459-1966-954F-B0FF-3E3B66082AB0}"/>
          </ac:picMkLst>
        </pc:picChg>
      </pc:sldChg>
      <pc:sldChg chg="addSp modSp mod setBg">
        <pc:chgData name="Teal, Slayter" userId="S::slayter.teal@okstate.edu::4b9dfe8a-9bbe-40cc-9ecf-56a5d844cf5b" providerId="AD" clId="Web-{4EEACCD4-EE15-5217-C695-094979779E27}" dt="2022-01-27T20:11:49.211" v="440"/>
        <pc:sldMkLst>
          <pc:docMk/>
          <pc:sldMk cId="2599956806" sldId="299"/>
        </pc:sldMkLst>
        <pc:spChg chg="mod">
          <ac:chgData name="Teal, Slayter" userId="S::slayter.teal@okstate.edu::4b9dfe8a-9bbe-40cc-9ecf-56a5d844cf5b" providerId="AD" clId="Web-{4EEACCD4-EE15-5217-C695-094979779E27}" dt="2022-01-27T20:11:49.211" v="440"/>
          <ac:spMkLst>
            <pc:docMk/>
            <pc:sldMk cId="2599956806" sldId="299"/>
            <ac:spMk id="5" creationId="{44B7E921-4FB7-284B-9679-627B0D7126F5}"/>
          </ac:spMkLst>
        </pc:spChg>
        <pc:spChg chg="mod">
          <ac:chgData name="Teal, Slayter" userId="S::slayter.teal@okstate.edu::4b9dfe8a-9bbe-40cc-9ecf-56a5d844cf5b" providerId="AD" clId="Web-{4EEACCD4-EE15-5217-C695-094979779E27}" dt="2022-01-27T20:11:49.211" v="440"/>
          <ac:spMkLst>
            <pc:docMk/>
            <pc:sldMk cId="2599956806" sldId="299"/>
            <ac:spMk id="12" creationId="{14747C90-BFA3-CF43-8682-F05D880FA207}"/>
          </ac:spMkLst>
        </pc:spChg>
        <pc:spChg chg="add">
          <ac:chgData name="Teal, Slayter" userId="S::slayter.teal@okstate.edu::4b9dfe8a-9bbe-40cc-9ecf-56a5d844cf5b" providerId="AD" clId="Web-{4EEACCD4-EE15-5217-C695-094979779E27}" dt="2022-01-27T20:11:49.211" v="440"/>
          <ac:spMkLst>
            <pc:docMk/>
            <pc:sldMk cId="2599956806" sldId="299"/>
            <ac:spMk id="17" creationId="{45D37F4E-DDB4-456B-97E0-9937730A039F}"/>
          </ac:spMkLst>
        </pc:spChg>
        <pc:spChg chg="add">
          <ac:chgData name="Teal, Slayter" userId="S::slayter.teal@okstate.edu::4b9dfe8a-9bbe-40cc-9ecf-56a5d844cf5b" providerId="AD" clId="Web-{4EEACCD4-EE15-5217-C695-094979779E27}" dt="2022-01-27T20:11:49.211" v="440"/>
          <ac:spMkLst>
            <pc:docMk/>
            <pc:sldMk cId="2599956806" sldId="299"/>
            <ac:spMk id="19" creationId="{B2DD41CD-8F47-4F56-AD12-4E2FF7696987}"/>
          </ac:spMkLst>
        </pc:spChg>
        <pc:picChg chg="mod">
          <ac:chgData name="Teal, Slayter" userId="S::slayter.teal@okstate.edu::4b9dfe8a-9bbe-40cc-9ecf-56a5d844cf5b" providerId="AD" clId="Web-{4EEACCD4-EE15-5217-C695-094979779E27}" dt="2022-01-27T20:11:49.211" v="440"/>
          <ac:picMkLst>
            <pc:docMk/>
            <pc:sldMk cId="2599956806" sldId="299"/>
            <ac:picMk id="8" creationId="{5114C227-58C4-D649-869E-554E6D395D7C}"/>
          </ac:picMkLst>
        </pc:picChg>
      </pc:sldChg>
      <pc:sldChg chg="addSp delSp modSp mod setBg">
        <pc:chgData name="Teal, Slayter" userId="S::slayter.teal@okstate.edu::4b9dfe8a-9bbe-40cc-9ecf-56a5d844cf5b" providerId="AD" clId="Web-{4EEACCD4-EE15-5217-C695-094979779E27}" dt="2022-01-27T20:24:51.714" v="642" actId="20577"/>
        <pc:sldMkLst>
          <pc:docMk/>
          <pc:sldMk cId="2047307080" sldId="300"/>
        </pc:sldMkLst>
        <pc:spChg chg="del">
          <ac:chgData name="Teal, Slayter" userId="S::slayter.teal@okstate.edu::4b9dfe8a-9bbe-40cc-9ecf-56a5d844cf5b" providerId="AD" clId="Web-{4EEACCD4-EE15-5217-C695-094979779E27}" dt="2022-01-27T20:23:24.665" v="632"/>
          <ac:spMkLst>
            <pc:docMk/>
            <pc:sldMk cId="2047307080" sldId="300"/>
            <ac:spMk id="4" creationId="{789DF377-418C-44F5-A9DA-47E0B6C2CD4C}"/>
          </ac:spMkLst>
        </pc:spChg>
        <pc:spChg chg="mod">
          <ac:chgData name="Teal, Slayter" userId="S::slayter.teal@okstate.edu::4b9dfe8a-9bbe-40cc-9ecf-56a5d844cf5b" providerId="AD" clId="Web-{4EEACCD4-EE15-5217-C695-094979779E27}" dt="2022-01-27T20:24:51.714" v="642" actId="20577"/>
          <ac:spMkLst>
            <pc:docMk/>
            <pc:sldMk cId="2047307080" sldId="300"/>
            <ac:spMk id="5" creationId="{44B7E921-4FB7-284B-9679-627B0D7126F5}"/>
          </ac:spMkLst>
        </pc:spChg>
        <pc:spChg chg="del">
          <ac:chgData name="Teal, Slayter" userId="S::slayter.teal@okstate.edu::4b9dfe8a-9bbe-40cc-9ecf-56a5d844cf5b" providerId="AD" clId="Web-{4EEACCD4-EE15-5217-C695-094979779E27}" dt="2022-01-27T20:23:23.556" v="631"/>
          <ac:spMkLst>
            <pc:docMk/>
            <pc:sldMk cId="2047307080" sldId="300"/>
            <ac:spMk id="7" creationId="{7EAEC983-B309-4BD2-B989-79F010ADFC50}"/>
          </ac:spMkLst>
        </pc:spChg>
        <pc:spChg chg="del">
          <ac:chgData name="Teal, Slayter" userId="S::slayter.teal@okstate.edu::4b9dfe8a-9bbe-40cc-9ecf-56a5d844cf5b" providerId="AD" clId="Web-{4EEACCD4-EE15-5217-C695-094979779E27}" dt="2022-01-27T20:23:26.743" v="633"/>
          <ac:spMkLst>
            <pc:docMk/>
            <pc:sldMk cId="2047307080" sldId="300"/>
            <ac:spMk id="8" creationId="{FE5389B3-E0B5-458A-8585-F752E257F39A}"/>
          </ac:spMkLst>
        </pc:spChg>
        <pc:spChg chg="del mod">
          <ac:chgData name="Teal, Slayter" userId="S::slayter.teal@okstate.edu::4b9dfe8a-9bbe-40cc-9ecf-56a5d844cf5b" providerId="AD" clId="Web-{4EEACCD4-EE15-5217-C695-094979779E27}" dt="2022-01-27T20:23:57.322" v="637"/>
          <ac:spMkLst>
            <pc:docMk/>
            <pc:sldMk cId="2047307080" sldId="300"/>
            <ac:spMk id="12" creationId="{43C23415-5B38-4B0C-94DF-9A575848ACFC}"/>
          </ac:spMkLst>
        </pc:spChg>
        <pc:spChg chg="mod ord">
          <ac:chgData name="Teal, Slayter" userId="S::slayter.teal@okstate.edu::4b9dfe8a-9bbe-40cc-9ecf-56a5d844cf5b" providerId="AD" clId="Web-{4EEACCD4-EE15-5217-C695-094979779E27}" dt="2022-01-27T20:24:46.589" v="640" actId="20577"/>
          <ac:spMkLst>
            <pc:docMk/>
            <pc:sldMk cId="2047307080" sldId="300"/>
            <ac:spMk id="13" creationId="{EE8EAF14-8A59-4E00-BCDF-A5823E594487}"/>
          </ac:spMkLst>
        </pc:spChg>
        <pc:spChg chg="del mod">
          <ac:chgData name="Teal, Slayter" userId="S::slayter.teal@okstate.edu::4b9dfe8a-9bbe-40cc-9ecf-56a5d844cf5b" providerId="AD" clId="Web-{4EEACCD4-EE15-5217-C695-094979779E27}" dt="2022-01-27T20:23:09.805" v="618"/>
          <ac:spMkLst>
            <pc:docMk/>
            <pc:sldMk cId="2047307080" sldId="300"/>
            <ac:spMk id="14" creationId="{5931BA51-89D6-4B5B-86E9-C9B4929F932E}"/>
          </ac:spMkLst>
        </pc:spChg>
        <pc:spChg chg="add del">
          <ac:chgData name="Teal, Slayter" userId="S::slayter.teal@okstate.edu::4b9dfe8a-9bbe-40cc-9ecf-56a5d844cf5b" providerId="AD" clId="Web-{4EEACCD4-EE15-5217-C695-094979779E27}" dt="2022-01-27T20:24:00.322" v="638"/>
          <ac:spMkLst>
            <pc:docMk/>
            <pc:sldMk cId="2047307080" sldId="300"/>
            <ac:spMk id="15" creationId="{26FF42C2-EA15-4154-B242-E98E88CED99C}"/>
          </ac:spMkLst>
        </pc:spChg>
        <pc:spChg chg="add del">
          <ac:chgData name="Teal, Slayter" userId="S::slayter.teal@okstate.edu::4b9dfe8a-9bbe-40cc-9ecf-56a5d844cf5b" providerId="AD" clId="Web-{4EEACCD4-EE15-5217-C695-094979779E27}" dt="2022-01-27T20:24:00.322" v="638"/>
          <ac:spMkLst>
            <pc:docMk/>
            <pc:sldMk cId="2047307080" sldId="300"/>
            <ac:spMk id="16" creationId="{D79DE9F7-28C4-4856-BA57-D696E124C137}"/>
          </ac:spMkLst>
        </pc:spChg>
        <pc:spChg chg="add del">
          <ac:chgData name="Teal, Slayter" userId="S::slayter.teal@okstate.edu::4b9dfe8a-9bbe-40cc-9ecf-56a5d844cf5b" providerId="AD" clId="Web-{4EEACCD4-EE15-5217-C695-094979779E27}" dt="2022-01-27T20:24:00.322" v="638"/>
          <ac:spMkLst>
            <pc:docMk/>
            <pc:sldMk cId="2047307080" sldId="300"/>
            <ac:spMk id="17" creationId="{E1F9ED9C-121B-44C6-A308-5824769C40D5}"/>
          </ac:spMkLst>
        </pc:spChg>
        <pc:spChg chg="add del">
          <ac:chgData name="Teal, Slayter" userId="S::slayter.teal@okstate.edu::4b9dfe8a-9bbe-40cc-9ecf-56a5d844cf5b" providerId="AD" clId="Web-{4EEACCD4-EE15-5217-C695-094979779E27}" dt="2022-01-27T20:23:49.853" v="635"/>
          <ac:spMkLst>
            <pc:docMk/>
            <pc:sldMk cId="2047307080" sldId="300"/>
            <ac:spMk id="18" creationId="{1135A26D-9D47-467E-91F1-31149BF0D213}"/>
          </ac:spMkLst>
        </pc:spChg>
        <pc:spChg chg="add del">
          <ac:chgData name="Teal, Slayter" userId="S::slayter.teal@okstate.edu::4b9dfe8a-9bbe-40cc-9ecf-56a5d844cf5b" providerId="AD" clId="Web-{4EEACCD4-EE15-5217-C695-094979779E27}" dt="2022-01-27T20:24:00.322" v="638"/>
          <ac:spMkLst>
            <pc:docMk/>
            <pc:sldMk cId="2047307080" sldId="300"/>
            <ac:spMk id="19" creationId="{4A5F8185-F27B-4E99-A06C-007336FE3F2D}"/>
          </ac:spMkLst>
        </pc:spChg>
        <pc:spChg chg="add del">
          <ac:chgData name="Teal, Slayter" userId="S::slayter.teal@okstate.edu::4b9dfe8a-9bbe-40cc-9ecf-56a5d844cf5b" providerId="AD" clId="Web-{4EEACCD4-EE15-5217-C695-094979779E27}" dt="2022-01-27T20:23:49.853" v="635"/>
          <ac:spMkLst>
            <pc:docMk/>
            <pc:sldMk cId="2047307080" sldId="300"/>
            <ac:spMk id="20" creationId="{CB147A70-DC29-4DDF-A34C-2B82C6E2295E}"/>
          </ac:spMkLst>
        </pc:spChg>
        <pc:spChg chg="add">
          <ac:chgData name="Teal, Slayter" userId="S::slayter.teal@okstate.edu::4b9dfe8a-9bbe-40cc-9ecf-56a5d844cf5b" providerId="AD" clId="Web-{4EEACCD4-EE15-5217-C695-094979779E27}" dt="2022-01-27T20:24:00.322" v="638"/>
          <ac:spMkLst>
            <pc:docMk/>
            <pc:sldMk cId="2047307080" sldId="300"/>
            <ac:spMk id="21" creationId="{6804CCDD-88C7-4B43-A381-F2D8DAF62BE3}"/>
          </ac:spMkLst>
        </pc:spChg>
        <pc:spChg chg="add del">
          <ac:chgData name="Teal, Slayter" userId="S::slayter.teal@okstate.edu::4b9dfe8a-9bbe-40cc-9ecf-56a5d844cf5b" providerId="AD" clId="Web-{4EEACCD4-EE15-5217-C695-094979779E27}" dt="2022-01-27T20:23:49.853" v="635"/>
          <ac:spMkLst>
            <pc:docMk/>
            <pc:sldMk cId="2047307080" sldId="300"/>
            <ac:spMk id="22" creationId="{3B438362-1E1E-4C62-A99E-4134CB16366C}"/>
          </ac:spMkLst>
        </pc:spChg>
        <pc:spChg chg="add">
          <ac:chgData name="Teal, Slayter" userId="S::slayter.teal@okstate.edu::4b9dfe8a-9bbe-40cc-9ecf-56a5d844cf5b" providerId="AD" clId="Web-{4EEACCD4-EE15-5217-C695-094979779E27}" dt="2022-01-27T20:24:00.322" v="638"/>
          <ac:spMkLst>
            <pc:docMk/>
            <pc:sldMk cId="2047307080" sldId="300"/>
            <ac:spMk id="23" creationId="{BBECEAC1-4BBC-4815-B44E-D9B231A3FC16}"/>
          </ac:spMkLst>
        </pc:spChg>
        <pc:spChg chg="add del">
          <ac:chgData name="Teal, Slayter" userId="S::slayter.teal@okstate.edu::4b9dfe8a-9bbe-40cc-9ecf-56a5d844cf5b" providerId="AD" clId="Web-{4EEACCD4-EE15-5217-C695-094979779E27}" dt="2022-01-27T20:23:49.853" v="635"/>
          <ac:spMkLst>
            <pc:docMk/>
            <pc:sldMk cId="2047307080" sldId="300"/>
            <ac:spMk id="24" creationId="{6C077334-5571-4B83-A83E-4CCCFA7B5E8A}"/>
          </ac:spMkLst>
        </pc:spChg>
        <pc:spChg chg="add del">
          <ac:chgData name="Teal, Slayter" userId="S::slayter.teal@okstate.edu::4b9dfe8a-9bbe-40cc-9ecf-56a5d844cf5b" providerId="AD" clId="Web-{4EEACCD4-EE15-5217-C695-094979779E27}" dt="2022-01-27T20:23:49.853" v="635"/>
          <ac:spMkLst>
            <pc:docMk/>
            <pc:sldMk cId="2047307080" sldId="300"/>
            <ac:spMk id="26" creationId="{4D3DC50D-CA0F-48F9-B17E-20D8669AA4E0}"/>
          </ac:spMkLst>
        </pc:spChg>
        <pc:spChg chg="add del">
          <ac:chgData name="Teal, Slayter" userId="S::slayter.teal@okstate.edu::4b9dfe8a-9bbe-40cc-9ecf-56a5d844cf5b" providerId="AD" clId="Web-{4EEACCD4-EE15-5217-C695-094979779E27}" dt="2022-01-27T20:23:49.853" v="635"/>
          <ac:spMkLst>
            <pc:docMk/>
            <pc:sldMk cId="2047307080" sldId="300"/>
            <ac:spMk id="28" creationId="{D1B80E9C-CF8A-440B-B8F5-54BF121BF458}"/>
          </ac:spMkLst>
        </pc:spChg>
        <pc:picChg chg="mod">
          <ac:chgData name="Teal, Slayter" userId="S::slayter.teal@okstate.edu::4b9dfe8a-9bbe-40cc-9ecf-56a5d844cf5b" providerId="AD" clId="Web-{4EEACCD4-EE15-5217-C695-094979779E27}" dt="2022-01-27T20:24:00.322" v="638"/>
          <ac:picMkLst>
            <pc:docMk/>
            <pc:sldMk cId="2047307080" sldId="300"/>
            <ac:picMk id="6" creationId="{75F72F77-7FE9-4E85-A748-4771DDA2D6CE}"/>
          </ac:picMkLst>
        </pc:picChg>
        <pc:picChg chg="mod">
          <ac:chgData name="Teal, Slayter" userId="S::slayter.teal@okstate.edu::4b9dfe8a-9bbe-40cc-9ecf-56a5d844cf5b" providerId="AD" clId="Web-{4EEACCD4-EE15-5217-C695-094979779E27}" dt="2022-01-27T20:24:00.322" v="638"/>
          <ac:picMkLst>
            <pc:docMk/>
            <pc:sldMk cId="2047307080" sldId="300"/>
            <ac:picMk id="10" creationId="{D58F1EC8-2BED-492D-8A70-7566E3C4AA31}"/>
          </ac:picMkLst>
        </pc:picChg>
        <pc:picChg chg="mod">
          <ac:chgData name="Teal, Slayter" userId="S::slayter.teal@okstate.edu::4b9dfe8a-9bbe-40cc-9ecf-56a5d844cf5b" providerId="AD" clId="Web-{4EEACCD4-EE15-5217-C695-094979779E27}" dt="2022-01-27T20:24:00.322" v="638"/>
          <ac:picMkLst>
            <pc:docMk/>
            <pc:sldMk cId="2047307080" sldId="300"/>
            <ac:picMk id="11" creationId="{7612D795-14D5-4154-AFBC-F80ACBA93CDB}"/>
          </ac:picMkLst>
        </pc:picChg>
      </pc:sldChg>
      <pc:sldChg chg="addSp modSp mod setBg">
        <pc:chgData name="Teal, Slayter" userId="S::slayter.teal@okstate.edu::4b9dfe8a-9bbe-40cc-9ecf-56a5d844cf5b" providerId="AD" clId="Web-{4EEACCD4-EE15-5217-C695-094979779E27}" dt="2022-01-27T20:21:04.130" v="563" actId="14100"/>
        <pc:sldMkLst>
          <pc:docMk/>
          <pc:sldMk cId="1231719524" sldId="301"/>
        </pc:sldMkLst>
        <pc:spChg chg="mod">
          <ac:chgData name="Teal, Slayter" userId="S::slayter.teal@okstate.edu::4b9dfe8a-9bbe-40cc-9ecf-56a5d844cf5b" providerId="AD" clId="Web-{4EEACCD4-EE15-5217-C695-094979779E27}" dt="2022-01-27T20:20:42.989" v="557" actId="14100"/>
          <ac:spMkLst>
            <pc:docMk/>
            <pc:sldMk cId="1231719524" sldId="301"/>
            <ac:spMk id="5" creationId="{44B7E921-4FB7-284B-9679-627B0D7126F5}"/>
          </ac:spMkLst>
        </pc:spChg>
        <pc:spChg chg="mod">
          <ac:chgData name="Teal, Slayter" userId="S::slayter.teal@okstate.edu::4b9dfe8a-9bbe-40cc-9ecf-56a5d844cf5b" providerId="AD" clId="Web-{4EEACCD4-EE15-5217-C695-094979779E27}" dt="2022-01-27T20:21:04.130" v="563" actId="14100"/>
          <ac:spMkLst>
            <pc:docMk/>
            <pc:sldMk cId="1231719524" sldId="301"/>
            <ac:spMk id="6" creationId="{A87927AC-8429-D242-9F31-193EE99C1A6C}"/>
          </ac:spMkLst>
        </pc:spChg>
        <pc:spChg chg="add">
          <ac:chgData name="Teal, Slayter" userId="S::slayter.teal@okstate.edu::4b9dfe8a-9bbe-40cc-9ecf-56a5d844cf5b" providerId="AD" clId="Web-{4EEACCD4-EE15-5217-C695-094979779E27}" dt="2022-01-27T20:20:18.848" v="551"/>
          <ac:spMkLst>
            <pc:docMk/>
            <pc:sldMk cId="1231719524" sldId="301"/>
            <ac:spMk id="11" creationId="{2B97F24A-32CE-4C1C-A50D-3016B394DCFB}"/>
          </ac:spMkLst>
        </pc:spChg>
        <pc:spChg chg="add">
          <ac:chgData name="Teal, Slayter" userId="S::slayter.teal@okstate.edu::4b9dfe8a-9bbe-40cc-9ecf-56a5d844cf5b" providerId="AD" clId="Web-{4EEACCD4-EE15-5217-C695-094979779E27}" dt="2022-01-27T20:20:18.848" v="551"/>
          <ac:spMkLst>
            <pc:docMk/>
            <pc:sldMk cId="1231719524" sldId="301"/>
            <ac:spMk id="13" creationId="{CD8B4F24-440B-49E9-B85D-733523DC064B}"/>
          </ac:spMkLst>
        </pc:spChg>
        <pc:picChg chg="mod">
          <ac:chgData name="Teal, Slayter" userId="S::slayter.teal@okstate.edu::4b9dfe8a-9bbe-40cc-9ecf-56a5d844cf5b" providerId="AD" clId="Web-{4EEACCD4-EE15-5217-C695-094979779E27}" dt="2022-01-27T20:20:18.848" v="551"/>
          <ac:picMkLst>
            <pc:docMk/>
            <pc:sldMk cId="1231719524" sldId="301"/>
            <ac:picMk id="3" creationId="{B6FB89D9-1942-48D7-A6AF-98FF3609FA8B}"/>
          </ac:picMkLst>
        </pc:picChg>
      </pc:sldChg>
      <pc:sldChg chg="addSp delSp modSp">
        <pc:chgData name="Teal, Slayter" userId="S::slayter.teal@okstate.edu::4b9dfe8a-9bbe-40cc-9ecf-56a5d844cf5b" providerId="AD" clId="Web-{4EEACCD4-EE15-5217-C695-094979779E27}" dt="2022-01-27T20:19:09.659" v="519" actId="20577"/>
        <pc:sldMkLst>
          <pc:docMk/>
          <pc:sldMk cId="1000400990" sldId="302"/>
        </pc:sldMkLst>
        <pc:spChg chg="mod">
          <ac:chgData name="Teal, Slayter" userId="S::slayter.teal@okstate.edu::4b9dfe8a-9bbe-40cc-9ecf-56a5d844cf5b" providerId="AD" clId="Web-{4EEACCD4-EE15-5217-C695-094979779E27}" dt="2022-01-27T20:19:01.221" v="517" actId="20577"/>
          <ac:spMkLst>
            <pc:docMk/>
            <pc:sldMk cId="1000400990" sldId="302"/>
            <ac:spMk id="5" creationId="{44B7E921-4FB7-284B-9679-627B0D7126F5}"/>
          </ac:spMkLst>
        </pc:spChg>
        <pc:spChg chg="mod">
          <ac:chgData name="Teal, Slayter" userId="S::slayter.teal@okstate.edu::4b9dfe8a-9bbe-40cc-9ecf-56a5d844cf5b" providerId="AD" clId="Web-{4EEACCD4-EE15-5217-C695-094979779E27}" dt="2022-01-27T20:19:09.659" v="519" actId="20577"/>
          <ac:spMkLst>
            <pc:docMk/>
            <pc:sldMk cId="1000400990" sldId="302"/>
            <ac:spMk id="6" creationId="{A87927AC-8429-D242-9F31-193EE99C1A6C}"/>
          </ac:spMkLst>
        </pc:spChg>
        <pc:spChg chg="del">
          <ac:chgData name="Teal, Slayter" userId="S::slayter.teal@okstate.edu::4b9dfe8a-9bbe-40cc-9ecf-56a5d844cf5b" providerId="AD" clId="Web-{4EEACCD4-EE15-5217-C695-094979779E27}" dt="2022-01-27T20:18:54.627" v="516"/>
          <ac:spMkLst>
            <pc:docMk/>
            <pc:sldMk cId="1000400990" sldId="302"/>
            <ac:spMk id="11" creationId="{5E39A796-BE83-48B1-B33F-35C4A32AAB57}"/>
          </ac:spMkLst>
        </pc:spChg>
        <pc:spChg chg="del">
          <ac:chgData name="Teal, Slayter" userId="S::slayter.teal@okstate.edu::4b9dfe8a-9bbe-40cc-9ecf-56a5d844cf5b" providerId="AD" clId="Web-{4EEACCD4-EE15-5217-C695-094979779E27}" dt="2022-01-27T20:18:54.627" v="516"/>
          <ac:spMkLst>
            <pc:docMk/>
            <pc:sldMk cId="1000400990" sldId="302"/>
            <ac:spMk id="13" creationId="{72F84B47-E267-4194-8194-831DB7B5547F}"/>
          </ac:spMkLst>
        </pc:spChg>
        <pc:spChg chg="add">
          <ac:chgData name="Teal, Slayter" userId="S::slayter.teal@okstate.edu::4b9dfe8a-9bbe-40cc-9ecf-56a5d844cf5b" providerId="AD" clId="Web-{4EEACCD4-EE15-5217-C695-094979779E27}" dt="2022-01-27T20:18:54.627" v="516"/>
          <ac:spMkLst>
            <pc:docMk/>
            <pc:sldMk cId="1000400990" sldId="302"/>
            <ac:spMk id="18" creationId="{2B97F24A-32CE-4C1C-A50D-3016B394DCFB}"/>
          </ac:spMkLst>
        </pc:spChg>
        <pc:spChg chg="add">
          <ac:chgData name="Teal, Slayter" userId="S::slayter.teal@okstate.edu::4b9dfe8a-9bbe-40cc-9ecf-56a5d844cf5b" providerId="AD" clId="Web-{4EEACCD4-EE15-5217-C695-094979779E27}" dt="2022-01-27T20:18:54.627" v="516"/>
          <ac:spMkLst>
            <pc:docMk/>
            <pc:sldMk cId="1000400990" sldId="302"/>
            <ac:spMk id="20" creationId="{CD8B4F24-440B-49E9-B85D-733523DC064B}"/>
          </ac:spMkLst>
        </pc:spChg>
        <pc:picChg chg="mod">
          <ac:chgData name="Teal, Slayter" userId="S::slayter.teal@okstate.edu::4b9dfe8a-9bbe-40cc-9ecf-56a5d844cf5b" providerId="AD" clId="Web-{4EEACCD4-EE15-5217-C695-094979779E27}" dt="2022-01-27T20:18:54.627" v="516"/>
          <ac:picMkLst>
            <pc:docMk/>
            <pc:sldMk cId="1000400990" sldId="302"/>
            <ac:picMk id="3" creationId="{3F0BC032-AE48-4587-ADAC-571A07DC2198}"/>
          </ac:picMkLst>
        </pc:picChg>
      </pc:sldChg>
      <pc:sldChg chg="addSp delSp modSp">
        <pc:chgData name="Teal, Slayter" userId="S::slayter.teal@okstate.edu::4b9dfe8a-9bbe-40cc-9ecf-56a5d844cf5b" providerId="AD" clId="Web-{4EEACCD4-EE15-5217-C695-094979779E27}" dt="2022-01-27T20:19:48.207" v="540" actId="20577"/>
        <pc:sldMkLst>
          <pc:docMk/>
          <pc:sldMk cId="3132901905" sldId="303"/>
        </pc:sldMkLst>
        <pc:spChg chg="mod">
          <ac:chgData name="Teal, Slayter" userId="S::slayter.teal@okstate.edu::4b9dfe8a-9bbe-40cc-9ecf-56a5d844cf5b" providerId="AD" clId="Web-{4EEACCD4-EE15-5217-C695-094979779E27}" dt="2022-01-27T20:19:43.503" v="537" actId="20577"/>
          <ac:spMkLst>
            <pc:docMk/>
            <pc:sldMk cId="3132901905" sldId="303"/>
            <ac:spMk id="5" creationId="{44B7E921-4FB7-284B-9679-627B0D7126F5}"/>
          </ac:spMkLst>
        </pc:spChg>
        <pc:spChg chg="mod">
          <ac:chgData name="Teal, Slayter" userId="S::slayter.teal@okstate.edu::4b9dfe8a-9bbe-40cc-9ecf-56a5d844cf5b" providerId="AD" clId="Web-{4EEACCD4-EE15-5217-C695-094979779E27}" dt="2022-01-27T20:19:48.207" v="540" actId="20577"/>
          <ac:spMkLst>
            <pc:docMk/>
            <pc:sldMk cId="3132901905" sldId="303"/>
            <ac:spMk id="6" creationId="{A87927AC-8429-D242-9F31-193EE99C1A6C}"/>
          </ac:spMkLst>
        </pc:spChg>
        <pc:spChg chg="del">
          <ac:chgData name="Teal, Slayter" userId="S::slayter.teal@okstate.edu::4b9dfe8a-9bbe-40cc-9ecf-56a5d844cf5b" providerId="AD" clId="Web-{4EEACCD4-EE15-5217-C695-094979779E27}" dt="2022-01-27T20:19:15.346" v="520"/>
          <ac:spMkLst>
            <pc:docMk/>
            <pc:sldMk cId="3132901905" sldId="303"/>
            <ac:spMk id="11" creationId="{5E39A796-BE83-48B1-B33F-35C4A32AAB57}"/>
          </ac:spMkLst>
        </pc:spChg>
        <pc:spChg chg="del">
          <ac:chgData name="Teal, Slayter" userId="S::slayter.teal@okstate.edu::4b9dfe8a-9bbe-40cc-9ecf-56a5d844cf5b" providerId="AD" clId="Web-{4EEACCD4-EE15-5217-C695-094979779E27}" dt="2022-01-27T20:19:15.346" v="520"/>
          <ac:spMkLst>
            <pc:docMk/>
            <pc:sldMk cId="3132901905" sldId="303"/>
            <ac:spMk id="13" creationId="{72F84B47-E267-4194-8194-831DB7B5547F}"/>
          </ac:spMkLst>
        </pc:spChg>
        <pc:spChg chg="add">
          <ac:chgData name="Teal, Slayter" userId="S::slayter.teal@okstate.edu::4b9dfe8a-9bbe-40cc-9ecf-56a5d844cf5b" providerId="AD" clId="Web-{4EEACCD4-EE15-5217-C695-094979779E27}" dt="2022-01-27T20:19:15.346" v="520"/>
          <ac:spMkLst>
            <pc:docMk/>
            <pc:sldMk cId="3132901905" sldId="303"/>
            <ac:spMk id="18" creationId="{2B97F24A-32CE-4C1C-A50D-3016B394DCFB}"/>
          </ac:spMkLst>
        </pc:spChg>
        <pc:spChg chg="add">
          <ac:chgData name="Teal, Slayter" userId="S::slayter.teal@okstate.edu::4b9dfe8a-9bbe-40cc-9ecf-56a5d844cf5b" providerId="AD" clId="Web-{4EEACCD4-EE15-5217-C695-094979779E27}" dt="2022-01-27T20:19:15.346" v="520"/>
          <ac:spMkLst>
            <pc:docMk/>
            <pc:sldMk cId="3132901905" sldId="303"/>
            <ac:spMk id="20" creationId="{CD8B4F24-440B-49E9-B85D-733523DC064B}"/>
          </ac:spMkLst>
        </pc:spChg>
        <pc:picChg chg="mod">
          <ac:chgData name="Teal, Slayter" userId="S::slayter.teal@okstate.edu::4b9dfe8a-9bbe-40cc-9ecf-56a5d844cf5b" providerId="AD" clId="Web-{4EEACCD4-EE15-5217-C695-094979779E27}" dt="2022-01-27T20:19:15.346" v="520"/>
          <ac:picMkLst>
            <pc:docMk/>
            <pc:sldMk cId="3132901905" sldId="303"/>
            <ac:picMk id="3" creationId="{5AEE552F-F39C-4B59-A50E-08D631F21C5C}"/>
          </ac:picMkLst>
        </pc:picChg>
      </pc:sldChg>
      <pc:sldChg chg="addSp modSp mod setBg">
        <pc:chgData name="Teal, Slayter" userId="S::slayter.teal@okstate.edu::4b9dfe8a-9bbe-40cc-9ecf-56a5d844cf5b" providerId="AD" clId="Web-{4EEACCD4-EE15-5217-C695-094979779E27}" dt="2022-01-27T20:18:27.533" v="515" actId="20577"/>
        <pc:sldMkLst>
          <pc:docMk/>
          <pc:sldMk cId="3455972554" sldId="304"/>
        </pc:sldMkLst>
        <pc:spChg chg="mod">
          <ac:chgData name="Teal, Slayter" userId="S::slayter.teal@okstate.edu::4b9dfe8a-9bbe-40cc-9ecf-56a5d844cf5b" providerId="AD" clId="Web-{4EEACCD4-EE15-5217-C695-094979779E27}" dt="2022-01-27T20:18:07.110" v="507" actId="20577"/>
          <ac:spMkLst>
            <pc:docMk/>
            <pc:sldMk cId="3455972554" sldId="304"/>
            <ac:spMk id="5" creationId="{44B7E921-4FB7-284B-9679-627B0D7126F5}"/>
          </ac:spMkLst>
        </pc:spChg>
        <pc:spChg chg="mod">
          <ac:chgData name="Teal, Slayter" userId="S::slayter.teal@okstate.edu::4b9dfe8a-9bbe-40cc-9ecf-56a5d844cf5b" providerId="AD" clId="Web-{4EEACCD4-EE15-5217-C695-094979779E27}" dt="2022-01-27T20:18:27.533" v="515" actId="20577"/>
          <ac:spMkLst>
            <pc:docMk/>
            <pc:sldMk cId="3455972554" sldId="304"/>
            <ac:spMk id="6" creationId="{A87927AC-8429-D242-9F31-193EE99C1A6C}"/>
          </ac:spMkLst>
        </pc:spChg>
        <pc:spChg chg="add">
          <ac:chgData name="Teal, Slayter" userId="S::slayter.teal@okstate.edu::4b9dfe8a-9bbe-40cc-9ecf-56a5d844cf5b" providerId="AD" clId="Web-{4EEACCD4-EE15-5217-C695-094979779E27}" dt="2022-01-27T20:17:27.719" v="499"/>
          <ac:spMkLst>
            <pc:docMk/>
            <pc:sldMk cId="3455972554" sldId="304"/>
            <ac:spMk id="11" creationId="{1A95671B-3CC6-4792-9114-B74FAEA224E6}"/>
          </ac:spMkLst>
        </pc:spChg>
        <pc:picChg chg="mod">
          <ac:chgData name="Teal, Slayter" userId="S::slayter.teal@okstate.edu::4b9dfe8a-9bbe-40cc-9ecf-56a5d844cf5b" providerId="AD" clId="Web-{4EEACCD4-EE15-5217-C695-094979779E27}" dt="2022-01-27T20:17:27.719" v="499"/>
          <ac:picMkLst>
            <pc:docMk/>
            <pc:sldMk cId="3455972554" sldId="304"/>
            <ac:picMk id="4" creationId="{48458AA7-F015-4066-BAE6-05576DB81414}"/>
          </ac:picMkLst>
        </pc:picChg>
      </pc:sldChg>
      <pc:sldChg chg="addSp delSp modSp mod setBg">
        <pc:chgData name="Teal, Slayter" userId="S::slayter.teal@okstate.edu::4b9dfe8a-9bbe-40cc-9ecf-56a5d844cf5b" providerId="AD" clId="Web-{4EEACCD4-EE15-5217-C695-094979779E27}" dt="2022-01-27T20:17:19.187" v="498" actId="20577"/>
        <pc:sldMkLst>
          <pc:docMk/>
          <pc:sldMk cId="1632525323" sldId="305"/>
        </pc:sldMkLst>
        <pc:spChg chg="mod">
          <ac:chgData name="Teal, Slayter" userId="S::slayter.teal@okstate.edu::4b9dfe8a-9bbe-40cc-9ecf-56a5d844cf5b" providerId="AD" clId="Web-{4EEACCD4-EE15-5217-C695-094979779E27}" dt="2022-01-27T20:17:19.187" v="498" actId="20577"/>
          <ac:spMkLst>
            <pc:docMk/>
            <pc:sldMk cId="1632525323" sldId="305"/>
            <ac:spMk id="5" creationId="{44B7E921-4FB7-284B-9679-627B0D7126F5}"/>
          </ac:spMkLst>
        </pc:spChg>
        <pc:spChg chg="mod">
          <ac:chgData name="Teal, Slayter" userId="S::slayter.teal@okstate.edu::4b9dfe8a-9bbe-40cc-9ecf-56a5d844cf5b" providerId="AD" clId="Web-{4EEACCD4-EE15-5217-C695-094979779E27}" dt="2022-01-27T20:17:06.672" v="496" actId="20577"/>
          <ac:spMkLst>
            <pc:docMk/>
            <pc:sldMk cId="1632525323" sldId="305"/>
            <ac:spMk id="6" creationId="{A87927AC-8429-D242-9F31-193EE99C1A6C}"/>
          </ac:spMkLst>
        </pc:spChg>
        <pc:spChg chg="add">
          <ac:chgData name="Teal, Slayter" userId="S::slayter.teal@okstate.edu::4b9dfe8a-9bbe-40cc-9ecf-56a5d844cf5b" providerId="AD" clId="Web-{4EEACCD4-EE15-5217-C695-094979779E27}" dt="2022-01-27T20:16:53.984" v="493"/>
          <ac:spMkLst>
            <pc:docMk/>
            <pc:sldMk cId="1632525323" sldId="305"/>
            <ac:spMk id="8" creationId="{45D37F4E-DDB4-456B-97E0-9937730A039F}"/>
          </ac:spMkLst>
        </pc:spChg>
        <pc:spChg chg="add">
          <ac:chgData name="Teal, Slayter" userId="S::slayter.teal@okstate.edu::4b9dfe8a-9bbe-40cc-9ecf-56a5d844cf5b" providerId="AD" clId="Web-{4EEACCD4-EE15-5217-C695-094979779E27}" dt="2022-01-27T20:16:53.984" v="493"/>
          <ac:spMkLst>
            <pc:docMk/>
            <pc:sldMk cId="1632525323" sldId="305"/>
            <ac:spMk id="9" creationId="{B2DD41CD-8F47-4F56-AD12-4E2FF7696987}"/>
          </ac:spMkLst>
        </pc:spChg>
        <pc:spChg chg="add del">
          <ac:chgData name="Teal, Slayter" userId="S::slayter.teal@okstate.edu::4b9dfe8a-9bbe-40cc-9ecf-56a5d844cf5b" providerId="AD" clId="Web-{4EEACCD4-EE15-5217-C695-094979779E27}" dt="2022-01-27T20:16:49.702" v="492"/>
          <ac:spMkLst>
            <pc:docMk/>
            <pc:sldMk cId="1632525323" sldId="305"/>
            <ac:spMk id="11" creationId="{45D37F4E-DDB4-456B-97E0-9937730A039F}"/>
          </ac:spMkLst>
        </pc:spChg>
        <pc:spChg chg="add del">
          <ac:chgData name="Teal, Slayter" userId="S::slayter.teal@okstate.edu::4b9dfe8a-9bbe-40cc-9ecf-56a5d844cf5b" providerId="AD" clId="Web-{4EEACCD4-EE15-5217-C695-094979779E27}" dt="2022-01-27T20:16:49.702" v="492"/>
          <ac:spMkLst>
            <pc:docMk/>
            <pc:sldMk cId="1632525323" sldId="305"/>
            <ac:spMk id="13" creationId="{B2DD41CD-8F47-4F56-AD12-4E2FF7696987}"/>
          </ac:spMkLst>
        </pc:spChg>
        <pc:picChg chg="mod">
          <ac:chgData name="Teal, Slayter" userId="S::slayter.teal@okstate.edu::4b9dfe8a-9bbe-40cc-9ecf-56a5d844cf5b" providerId="AD" clId="Web-{4EEACCD4-EE15-5217-C695-094979779E27}" dt="2022-01-27T20:16:53.984" v="493"/>
          <ac:picMkLst>
            <pc:docMk/>
            <pc:sldMk cId="1632525323" sldId="305"/>
            <ac:picMk id="4" creationId="{E1558643-7CC0-4ED0-B733-09F6CB480B93}"/>
          </ac:picMkLst>
        </pc:picChg>
      </pc:sldChg>
      <pc:sldChg chg="addSp modSp mod setBg">
        <pc:chgData name="Teal, Slayter" userId="S::slayter.teal@okstate.edu::4b9dfe8a-9bbe-40cc-9ecf-56a5d844cf5b" providerId="AD" clId="Web-{4EEACCD4-EE15-5217-C695-094979779E27}" dt="2022-01-27T20:13:39.823" v="452"/>
        <pc:sldMkLst>
          <pc:docMk/>
          <pc:sldMk cId="1822675064" sldId="307"/>
        </pc:sldMkLst>
        <pc:spChg chg="mod">
          <ac:chgData name="Teal, Slayter" userId="S::slayter.teal@okstate.edu::4b9dfe8a-9bbe-40cc-9ecf-56a5d844cf5b" providerId="AD" clId="Web-{4EEACCD4-EE15-5217-C695-094979779E27}" dt="2022-01-27T20:13:33.385" v="451" actId="20577"/>
          <ac:spMkLst>
            <pc:docMk/>
            <pc:sldMk cId="1822675064" sldId="307"/>
            <ac:spMk id="2" creationId="{E0EEA9F9-8C4B-4DF2-AFE3-83BB262D73F6}"/>
          </ac:spMkLst>
        </pc:spChg>
        <pc:spChg chg="add">
          <ac:chgData name="Teal, Slayter" userId="S::slayter.teal@okstate.edu::4b9dfe8a-9bbe-40cc-9ecf-56a5d844cf5b" providerId="AD" clId="Web-{4EEACCD4-EE15-5217-C695-094979779E27}" dt="2022-01-27T20:13:39.823" v="452"/>
          <ac:spMkLst>
            <pc:docMk/>
            <pc:sldMk cId="1822675064" sldId="307"/>
            <ac:spMk id="3" creationId="{F624F641-23BD-4F3D-81BE-C451BC27D6F7}"/>
          </ac:spMkLst>
        </pc:spChg>
        <pc:spChg chg="add">
          <ac:chgData name="Teal, Slayter" userId="S::slayter.teal@okstate.edu::4b9dfe8a-9bbe-40cc-9ecf-56a5d844cf5b" providerId="AD" clId="Web-{4EEACCD4-EE15-5217-C695-094979779E27}" dt="2022-01-27T20:13:24.807" v="449"/>
          <ac:spMkLst>
            <pc:docMk/>
            <pc:sldMk cId="1822675064" sldId="307"/>
            <ac:spMk id="10" creationId="{A5711A0E-A428-4ED1-96CB-33D69FD842E4}"/>
          </ac:spMkLst>
        </pc:spChg>
        <pc:graphicFrameChg chg="mod modGraphic">
          <ac:chgData name="Teal, Slayter" userId="S::slayter.teal@okstate.edu::4b9dfe8a-9bbe-40cc-9ecf-56a5d844cf5b" providerId="AD" clId="Web-{4EEACCD4-EE15-5217-C695-094979779E27}" dt="2022-01-27T20:13:24.807" v="449"/>
          <ac:graphicFrameMkLst>
            <pc:docMk/>
            <pc:sldMk cId="1822675064" sldId="307"/>
            <ac:graphicFrameMk id="4" creationId="{89366440-DA7E-4628-9125-D537924102BF}"/>
          </ac:graphicFrameMkLst>
        </pc:graphicFrameChg>
        <pc:graphicFrameChg chg="mod ord modGraphic">
          <ac:chgData name="Teal, Slayter" userId="S::slayter.teal@okstate.edu::4b9dfe8a-9bbe-40cc-9ecf-56a5d844cf5b" providerId="AD" clId="Web-{4EEACCD4-EE15-5217-C695-094979779E27}" dt="2022-01-27T20:13:24.807" v="449"/>
          <ac:graphicFrameMkLst>
            <pc:docMk/>
            <pc:sldMk cId="1822675064" sldId="307"/>
            <ac:graphicFrameMk id="5" creationId="{58681A28-C01E-4F32-BFF3-89E6D62EB7B4}"/>
          </ac:graphicFrameMkLst>
        </pc:graphicFrameChg>
      </pc:sldChg>
      <pc:sldChg chg="modSp">
        <pc:chgData name="Teal, Slayter" userId="S::slayter.teal@okstate.edu::4b9dfe8a-9bbe-40cc-9ecf-56a5d844cf5b" providerId="AD" clId="Web-{4EEACCD4-EE15-5217-C695-094979779E27}" dt="2022-01-27T20:29:04.064" v="691" actId="14100"/>
        <pc:sldMkLst>
          <pc:docMk/>
          <pc:sldMk cId="3279544716" sldId="309"/>
        </pc:sldMkLst>
        <pc:spChg chg="mod">
          <ac:chgData name="Teal, Slayter" userId="S::slayter.teal@okstate.edu::4b9dfe8a-9bbe-40cc-9ecf-56a5d844cf5b" providerId="AD" clId="Web-{4EEACCD4-EE15-5217-C695-094979779E27}" dt="2022-01-27T20:29:04.064" v="691" actId="14100"/>
          <ac:spMkLst>
            <pc:docMk/>
            <pc:sldMk cId="3279544716" sldId="309"/>
            <ac:spMk id="7" creationId="{47EEBF17-DFBC-4D2A-9255-8D2F68084B04}"/>
          </ac:spMkLst>
        </pc:spChg>
        <pc:picChg chg="mod">
          <ac:chgData name="Teal, Slayter" userId="S::slayter.teal@okstate.edu::4b9dfe8a-9bbe-40cc-9ecf-56a5d844cf5b" providerId="AD" clId="Web-{4EEACCD4-EE15-5217-C695-094979779E27}" dt="2022-01-27T20:28:33.594" v="690" actId="14100"/>
          <ac:picMkLst>
            <pc:docMk/>
            <pc:sldMk cId="3279544716" sldId="309"/>
            <ac:picMk id="3" creationId="{78E11F28-F8CB-4B5B-B170-79F2CA9B03D7}"/>
          </ac:picMkLst>
        </pc:picChg>
      </pc:sldChg>
      <pc:sldChg chg="addSp delSp modSp mod setBg">
        <pc:chgData name="Teal, Slayter" userId="S::slayter.teal@okstate.edu::4b9dfe8a-9bbe-40cc-9ecf-56a5d844cf5b" providerId="AD" clId="Web-{4EEACCD4-EE15-5217-C695-094979779E27}" dt="2022-01-27T20:07:31.189" v="411" actId="20577"/>
        <pc:sldMkLst>
          <pc:docMk/>
          <pc:sldMk cId="1642132437" sldId="310"/>
        </pc:sldMkLst>
        <pc:spChg chg="mod">
          <ac:chgData name="Teal, Slayter" userId="S::slayter.teal@okstate.edu::4b9dfe8a-9bbe-40cc-9ecf-56a5d844cf5b" providerId="AD" clId="Web-{4EEACCD4-EE15-5217-C695-094979779E27}" dt="2022-01-27T20:07:31.189" v="411" actId="20577"/>
          <ac:spMkLst>
            <pc:docMk/>
            <pc:sldMk cId="1642132437" sldId="310"/>
            <ac:spMk id="4" creationId="{8DD93D6E-F700-FB4D-8333-A087C39ACBA6}"/>
          </ac:spMkLst>
        </pc:spChg>
        <pc:spChg chg="add del">
          <ac:chgData name="Teal, Slayter" userId="S::slayter.teal@okstate.edu::4b9dfe8a-9bbe-40cc-9ecf-56a5d844cf5b" providerId="AD" clId="Web-{4EEACCD4-EE15-5217-C695-094979779E27}" dt="2022-01-27T20:07:19.626" v="409"/>
          <ac:spMkLst>
            <pc:docMk/>
            <pc:sldMk cId="1642132437" sldId="310"/>
            <ac:spMk id="9" creationId="{943CAA20-3569-4189-9E48-239A229A86CA}"/>
          </ac:spMkLst>
        </pc:spChg>
        <pc:spChg chg="add del">
          <ac:chgData name="Teal, Slayter" userId="S::slayter.teal@okstate.edu::4b9dfe8a-9bbe-40cc-9ecf-56a5d844cf5b" providerId="AD" clId="Web-{4EEACCD4-EE15-5217-C695-094979779E27}" dt="2022-01-27T20:07:19.626" v="409"/>
          <ac:spMkLst>
            <pc:docMk/>
            <pc:sldMk cId="1642132437" sldId="310"/>
            <ac:spMk id="11" creationId="{DA542B6D-E775-4832-91DC-2D20F857813A}"/>
          </ac:spMkLst>
        </pc:spChg>
        <pc:spChg chg="add">
          <ac:chgData name="Teal, Slayter" userId="S::slayter.teal@okstate.edu::4b9dfe8a-9bbe-40cc-9ecf-56a5d844cf5b" providerId="AD" clId="Web-{4EEACCD4-EE15-5217-C695-094979779E27}" dt="2022-01-27T20:07:19.626" v="409"/>
          <ac:spMkLst>
            <pc:docMk/>
            <pc:sldMk cId="1642132437" sldId="310"/>
            <ac:spMk id="16" creationId="{943CAA20-3569-4189-9E48-239A229A86CA}"/>
          </ac:spMkLst>
        </pc:spChg>
        <pc:spChg chg="add">
          <ac:chgData name="Teal, Slayter" userId="S::slayter.teal@okstate.edu::4b9dfe8a-9bbe-40cc-9ecf-56a5d844cf5b" providerId="AD" clId="Web-{4EEACCD4-EE15-5217-C695-094979779E27}" dt="2022-01-27T20:07:19.626" v="409"/>
          <ac:spMkLst>
            <pc:docMk/>
            <pc:sldMk cId="1642132437" sldId="310"/>
            <ac:spMk id="18" creationId="{DA542B6D-E775-4832-91DC-2D20F857813A}"/>
          </ac:spMkLst>
        </pc:spChg>
      </pc:sldChg>
      <pc:sldChg chg="addSp delSp modSp mod setBg setClrOvrMap">
        <pc:chgData name="Teal, Slayter" userId="S::slayter.teal@okstate.edu::4b9dfe8a-9bbe-40cc-9ecf-56a5d844cf5b" providerId="AD" clId="Web-{4EEACCD4-EE15-5217-C695-094979779E27}" dt="2022-01-27T20:11:22.085" v="439" actId="20577"/>
        <pc:sldMkLst>
          <pc:docMk/>
          <pc:sldMk cId="2351496996" sldId="311"/>
        </pc:sldMkLst>
        <pc:spChg chg="mod">
          <ac:chgData name="Teal, Slayter" userId="S::slayter.teal@okstate.edu::4b9dfe8a-9bbe-40cc-9ecf-56a5d844cf5b" providerId="AD" clId="Web-{4EEACCD4-EE15-5217-C695-094979779E27}" dt="2022-01-27T20:11:22.085" v="439" actId="20577"/>
          <ac:spMkLst>
            <pc:docMk/>
            <pc:sldMk cId="2351496996" sldId="311"/>
            <ac:spMk id="4" creationId="{8DD93D6E-F700-FB4D-8333-A087C39ACBA6}"/>
          </ac:spMkLst>
        </pc:spChg>
        <pc:spChg chg="add del">
          <ac:chgData name="Teal, Slayter" userId="S::slayter.teal@okstate.edu::4b9dfe8a-9bbe-40cc-9ecf-56a5d844cf5b" providerId="AD" clId="Web-{4EEACCD4-EE15-5217-C695-094979779E27}" dt="2022-01-27T20:10:58.475" v="433"/>
          <ac:spMkLst>
            <pc:docMk/>
            <pc:sldMk cId="2351496996" sldId="311"/>
            <ac:spMk id="7" creationId="{0671A8AE-40A1-4631-A6B8-581AFF065482}"/>
          </ac:spMkLst>
        </pc:spChg>
        <pc:spChg chg="add del">
          <ac:chgData name="Teal, Slayter" userId="S::slayter.teal@okstate.edu::4b9dfe8a-9bbe-40cc-9ecf-56a5d844cf5b" providerId="AD" clId="Web-{4EEACCD4-EE15-5217-C695-094979779E27}" dt="2022-01-27T20:10:58.475" v="433"/>
          <ac:spMkLst>
            <pc:docMk/>
            <pc:sldMk cId="2351496996" sldId="311"/>
            <ac:spMk id="9" creationId="{AB58EF07-17C2-48CF-ABB0-EEF1F17CB8F0}"/>
          </ac:spMkLst>
        </pc:spChg>
        <pc:spChg chg="add del">
          <ac:chgData name="Teal, Slayter" userId="S::slayter.teal@okstate.edu::4b9dfe8a-9bbe-40cc-9ecf-56a5d844cf5b" providerId="AD" clId="Web-{4EEACCD4-EE15-5217-C695-094979779E27}" dt="2022-01-27T20:10:47.538" v="431"/>
          <ac:spMkLst>
            <pc:docMk/>
            <pc:sldMk cId="2351496996" sldId="311"/>
            <ac:spMk id="10" creationId="{C1DD1A8A-57D5-4A81-AD04-532B043C5611}"/>
          </ac:spMkLst>
        </pc:spChg>
        <pc:spChg chg="add">
          <ac:chgData name="Teal, Slayter" userId="S::slayter.teal@okstate.edu::4b9dfe8a-9bbe-40cc-9ecf-56a5d844cf5b" providerId="AD" clId="Web-{4EEACCD4-EE15-5217-C695-094979779E27}" dt="2022-01-27T20:10:58.491" v="434"/>
          <ac:spMkLst>
            <pc:docMk/>
            <pc:sldMk cId="2351496996" sldId="311"/>
            <ac:spMk id="11" creationId="{C1DD1A8A-57D5-4A81-AD04-532B043C5611}"/>
          </ac:spMkLst>
        </pc:spChg>
        <pc:spChg chg="add del">
          <ac:chgData name="Teal, Slayter" userId="S::slayter.teal@okstate.edu::4b9dfe8a-9bbe-40cc-9ecf-56a5d844cf5b" providerId="AD" clId="Web-{4EEACCD4-EE15-5217-C695-094979779E27}" dt="2022-01-27T20:10:47.538" v="431"/>
          <ac:spMkLst>
            <pc:docMk/>
            <pc:sldMk cId="2351496996" sldId="311"/>
            <ac:spMk id="12" creationId="{007891EC-4501-44ED-A8C8-B11B6DB767AB}"/>
          </ac:spMkLst>
        </pc:spChg>
        <pc:spChg chg="add del">
          <ac:chgData name="Teal, Slayter" userId="S::slayter.teal@okstate.edu::4b9dfe8a-9bbe-40cc-9ecf-56a5d844cf5b" providerId="AD" clId="Web-{4EEACCD4-EE15-5217-C695-094979779E27}" dt="2022-01-27T20:10:58.475" v="433"/>
          <ac:spMkLst>
            <pc:docMk/>
            <pc:sldMk cId="2351496996" sldId="311"/>
            <ac:spMk id="14" creationId="{AF2F604E-43BE-4DC3-B983-E071523364F8}"/>
          </ac:spMkLst>
        </pc:spChg>
        <pc:spChg chg="add">
          <ac:chgData name="Teal, Slayter" userId="S::slayter.teal@okstate.edu::4b9dfe8a-9bbe-40cc-9ecf-56a5d844cf5b" providerId="AD" clId="Web-{4EEACCD4-EE15-5217-C695-094979779E27}" dt="2022-01-27T20:10:58.491" v="434"/>
          <ac:spMkLst>
            <pc:docMk/>
            <pc:sldMk cId="2351496996" sldId="311"/>
            <ac:spMk id="15" creationId="{007891EC-4501-44ED-A8C8-B11B6DB767AB}"/>
          </ac:spMkLst>
        </pc:spChg>
        <pc:spChg chg="add del">
          <ac:chgData name="Teal, Slayter" userId="S::slayter.teal@okstate.edu::4b9dfe8a-9bbe-40cc-9ecf-56a5d844cf5b" providerId="AD" clId="Web-{4EEACCD4-EE15-5217-C695-094979779E27}" dt="2022-01-27T20:10:58.475" v="433"/>
          <ac:spMkLst>
            <pc:docMk/>
            <pc:sldMk cId="2351496996" sldId="311"/>
            <ac:spMk id="16" creationId="{08C9B587-E65E-4B52-B37C-ABEBB6E87928}"/>
          </ac:spMkLst>
        </pc:spChg>
        <pc:picChg chg="add del">
          <ac:chgData name="Teal, Slayter" userId="S::slayter.teal@okstate.edu::4b9dfe8a-9bbe-40cc-9ecf-56a5d844cf5b" providerId="AD" clId="Web-{4EEACCD4-EE15-5217-C695-094979779E27}" dt="2022-01-27T20:10:47.538" v="431"/>
          <ac:picMkLst>
            <pc:docMk/>
            <pc:sldMk cId="2351496996" sldId="311"/>
            <ac:picMk id="6" creationId="{EB928C80-234A-4906-8220-C02D04B5E987}"/>
          </ac:picMkLst>
        </pc:picChg>
        <pc:picChg chg="add del">
          <ac:chgData name="Teal, Slayter" userId="S::slayter.teal@okstate.edu::4b9dfe8a-9bbe-40cc-9ecf-56a5d844cf5b" providerId="AD" clId="Web-{4EEACCD4-EE15-5217-C695-094979779E27}" dt="2022-01-27T20:10:58.475" v="433"/>
          <ac:picMkLst>
            <pc:docMk/>
            <pc:sldMk cId="2351496996" sldId="311"/>
            <ac:picMk id="8" creationId="{B909A60B-BA00-44E7-BC6B-26533C3AD02A}"/>
          </ac:picMkLst>
        </pc:picChg>
        <pc:picChg chg="add">
          <ac:chgData name="Teal, Slayter" userId="S::slayter.teal@okstate.edu::4b9dfe8a-9bbe-40cc-9ecf-56a5d844cf5b" providerId="AD" clId="Web-{4EEACCD4-EE15-5217-C695-094979779E27}" dt="2022-01-27T20:10:58.491" v="434"/>
          <ac:picMkLst>
            <pc:docMk/>
            <pc:sldMk cId="2351496996" sldId="311"/>
            <ac:picMk id="13" creationId="{EB928C80-234A-4906-8220-C02D04B5E987}"/>
          </ac:picMkLst>
        </pc:picChg>
      </pc:sldChg>
      <pc:sldChg chg="addSp delSp modSp mod setBg">
        <pc:chgData name="Teal, Slayter" userId="S::slayter.teal@okstate.edu::4b9dfe8a-9bbe-40cc-9ecf-56a5d844cf5b" providerId="AD" clId="Web-{4EEACCD4-EE15-5217-C695-094979779E27}" dt="2022-01-27T20:06:06.828" v="391" actId="20577"/>
        <pc:sldMkLst>
          <pc:docMk/>
          <pc:sldMk cId="2723902542" sldId="312"/>
        </pc:sldMkLst>
        <pc:spChg chg="mod">
          <ac:chgData name="Teal, Slayter" userId="S::slayter.teal@okstate.edu::4b9dfe8a-9bbe-40cc-9ecf-56a5d844cf5b" providerId="AD" clId="Web-{4EEACCD4-EE15-5217-C695-094979779E27}" dt="2022-01-27T19:46:06.018" v="206"/>
          <ac:spMkLst>
            <pc:docMk/>
            <pc:sldMk cId="2723902542" sldId="312"/>
            <ac:spMk id="2" creationId="{9A82C76E-E40B-44D9-9583-C84DBE64B959}"/>
          </ac:spMkLst>
        </pc:spChg>
        <pc:spChg chg="mod">
          <ac:chgData name="Teal, Slayter" userId="S::slayter.teal@okstate.edu::4b9dfe8a-9bbe-40cc-9ecf-56a5d844cf5b" providerId="AD" clId="Web-{4EEACCD4-EE15-5217-C695-094979779E27}" dt="2022-01-27T20:06:06.828" v="391" actId="20577"/>
          <ac:spMkLst>
            <pc:docMk/>
            <pc:sldMk cId="2723902542" sldId="312"/>
            <ac:spMk id="3" creationId="{2181CEEA-25AA-461B-98A7-57FE21BF58EC}"/>
          </ac:spMkLst>
        </pc:spChg>
        <pc:spChg chg="add">
          <ac:chgData name="Teal, Slayter" userId="S::slayter.teal@okstate.edu::4b9dfe8a-9bbe-40cc-9ecf-56a5d844cf5b" providerId="AD" clId="Web-{4EEACCD4-EE15-5217-C695-094979779E27}" dt="2022-01-27T19:46:06.018" v="206"/>
          <ac:spMkLst>
            <pc:docMk/>
            <pc:sldMk cId="2723902542" sldId="312"/>
            <ac:spMk id="5" creationId="{777A147A-9ED8-46B4-8660-1B3C2AA880B5}"/>
          </ac:spMkLst>
        </pc:spChg>
        <pc:spChg chg="add">
          <ac:chgData name="Teal, Slayter" userId="S::slayter.teal@okstate.edu::4b9dfe8a-9bbe-40cc-9ecf-56a5d844cf5b" providerId="AD" clId="Web-{4EEACCD4-EE15-5217-C695-094979779E27}" dt="2022-01-27T19:46:06.018" v="206"/>
          <ac:spMkLst>
            <pc:docMk/>
            <pc:sldMk cId="2723902542" sldId="312"/>
            <ac:spMk id="6" creationId="{5D6C15A0-C087-4593-8414-2B4EC1CDC3DE}"/>
          </ac:spMkLst>
        </pc:spChg>
        <pc:spChg chg="add del">
          <ac:chgData name="Teal, Slayter" userId="S::slayter.teal@okstate.edu::4b9dfe8a-9bbe-40cc-9ecf-56a5d844cf5b" providerId="AD" clId="Web-{4EEACCD4-EE15-5217-C695-094979779E27}" dt="2022-01-27T19:46:03.550" v="205"/>
          <ac:spMkLst>
            <pc:docMk/>
            <pc:sldMk cId="2723902542" sldId="312"/>
            <ac:spMk id="8" creationId="{777A147A-9ED8-46B4-8660-1B3C2AA880B5}"/>
          </ac:spMkLst>
        </pc:spChg>
        <pc:spChg chg="add del">
          <ac:chgData name="Teal, Slayter" userId="S::slayter.teal@okstate.edu::4b9dfe8a-9bbe-40cc-9ecf-56a5d844cf5b" providerId="AD" clId="Web-{4EEACCD4-EE15-5217-C695-094979779E27}" dt="2022-01-27T19:46:03.550" v="205"/>
          <ac:spMkLst>
            <pc:docMk/>
            <pc:sldMk cId="2723902542" sldId="312"/>
            <ac:spMk id="10" creationId="{5D6C15A0-C087-4593-8414-2B4EC1CDC3DE}"/>
          </ac:spMkLst>
        </pc:spChg>
      </pc:sldChg>
      <pc:sldChg chg="addSp modSp mod setBg">
        <pc:chgData name="Teal, Slayter" userId="S::slayter.teal@okstate.edu::4b9dfe8a-9bbe-40cc-9ecf-56a5d844cf5b" providerId="AD" clId="Web-{4EEACCD4-EE15-5217-C695-094979779E27}" dt="2022-01-27T20:02:53.105" v="387" actId="20577"/>
        <pc:sldMkLst>
          <pc:docMk/>
          <pc:sldMk cId="3245310350" sldId="316"/>
        </pc:sldMkLst>
        <pc:spChg chg="mod">
          <ac:chgData name="Teal, Slayter" userId="S::slayter.teal@okstate.edu::4b9dfe8a-9bbe-40cc-9ecf-56a5d844cf5b" providerId="AD" clId="Web-{4EEACCD4-EE15-5217-C695-094979779E27}" dt="2022-01-27T19:46:56.129" v="211" actId="20577"/>
          <ac:spMkLst>
            <pc:docMk/>
            <pc:sldMk cId="3245310350" sldId="316"/>
            <ac:spMk id="5" creationId="{44B7E921-4FB7-284B-9679-627B0D7126F5}"/>
          </ac:spMkLst>
        </pc:spChg>
        <pc:spChg chg="mod">
          <ac:chgData name="Teal, Slayter" userId="S::slayter.teal@okstate.edu::4b9dfe8a-9bbe-40cc-9ecf-56a5d844cf5b" providerId="AD" clId="Web-{4EEACCD4-EE15-5217-C695-094979779E27}" dt="2022-01-27T20:02:53.105" v="387" actId="20577"/>
          <ac:spMkLst>
            <pc:docMk/>
            <pc:sldMk cId="3245310350" sldId="316"/>
            <ac:spMk id="6" creationId="{A87927AC-8429-D242-9F31-193EE99C1A6C}"/>
          </ac:spMkLst>
        </pc:spChg>
        <pc:spChg chg="add">
          <ac:chgData name="Teal, Slayter" userId="S::slayter.teal@okstate.edu::4b9dfe8a-9bbe-40cc-9ecf-56a5d844cf5b" providerId="AD" clId="Web-{4EEACCD4-EE15-5217-C695-094979779E27}" dt="2022-01-27T19:46:46.894" v="209"/>
          <ac:spMkLst>
            <pc:docMk/>
            <pc:sldMk cId="3245310350" sldId="316"/>
            <ac:spMk id="71" creationId="{45D37F4E-DDB4-456B-97E0-9937730A039F}"/>
          </ac:spMkLst>
        </pc:spChg>
        <pc:spChg chg="add">
          <ac:chgData name="Teal, Slayter" userId="S::slayter.teal@okstate.edu::4b9dfe8a-9bbe-40cc-9ecf-56a5d844cf5b" providerId="AD" clId="Web-{4EEACCD4-EE15-5217-C695-094979779E27}" dt="2022-01-27T19:46:46.894" v="209"/>
          <ac:spMkLst>
            <pc:docMk/>
            <pc:sldMk cId="3245310350" sldId="316"/>
            <ac:spMk id="73" creationId="{B2DD41CD-8F47-4F56-AD12-4E2FF7696987}"/>
          </ac:spMkLst>
        </pc:spChg>
        <pc:picChg chg="mod">
          <ac:chgData name="Teal, Slayter" userId="S::slayter.teal@okstate.edu::4b9dfe8a-9bbe-40cc-9ecf-56a5d844cf5b" providerId="AD" clId="Web-{4EEACCD4-EE15-5217-C695-094979779E27}" dt="2022-01-27T19:46:46.894" v="209"/>
          <ac:picMkLst>
            <pc:docMk/>
            <pc:sldMk cId="3245310350" sldId="316"/>
            <ac:picMk id="1026" creationId="{A07F4F76-3238-4FD5-AE74-0D7073819A4C}"/>
          </ac:picMkLst>
        </pc:picChg>
        <pc:picChg chg="mod">
          <ac:chgData name="Teal, Slayter" userId="S::slayter.teal@okstate.edu::4b9dfe8a-9bbe-40cc-9ecf-56a5d844cf5b" providerId="AD" clId="Web-{4EEACCD4-EE15-5217-C695-094979779E27}" dt="2022-01-27T20:02:27.604" v="385" actId="1076"/>
          <ac:picMkLst>
            <pc:docMk/>
            <pc:sldMk cId="3245310350" sldId="316"/>
            <ac:picMk id="1028" creationId="{523A4A86-DAAF-44A4-B690-D6AD42609C4B}"/>
          </ac:picMkLst>
        </pc:picChg>
      </pc:sldChg>
      <pc:sldChg chg="addSp modSp mod setBg">
        <pc:chgData name="Teal, Slayter" userId="S::slayter.teal@okstate.edu::4b9dfe8a-9bbe-40cc-9ecf-56a5d844cf5b" providerId="AD" clId="Web-{4EEACCD4-EE15-5217-C695-094979779E27}" dt="2022-01-27T20:14:57.418" v="475" actId="20577"/>
        <pc:sldMkLst>
          <pc:docMk/>
          <pc:sldMk cId="3350157783" sldId="319"/>
        </pc:sldMkLst>
        <pc:spChg chg="mod">
          <ac:chgData name="Teal, Slayter" userId="S::slayter.teal@okstate.edu::4b9dfe8a-9bbe-40cc-9ecf-56a5d844cf5b" providerId="AD" clId="Web-{4EEACCD4-EE15-5217-C695-094979779E27}" dt="2022-01-27T20:14:57.418" v="475" actId="20577"/>
          <ac:spMkLst>
            <pc:docMk/>
            <pc:sldMk cId="3350157783" sldId="319"/>
            <ac:spMk id="5" creationId="{44B7E921-4FB7-284B-9679-627B0D7126F5}"/>
          </ac:spMkLst>
        </pc:spChg>
        <pc:spChg chg="mod">
          <ac:chgData name="Teal, Slayter" userId="S::slayter.teal@okstate.edu::4b9dfe8a-9bbe-40cc-9ecf-56a5d844cf5b" providerId="AD" clId="Web-{4EEACCD4-EE15-5217-C695-094979779E27}" dt="2022-01-27T20:14:29.965" v="472" actId="20577"/>
          <ac:spMkLst>
            <pc:docMk/>
            <pc:sldMk cId="3350157783" sldId="319"/>
            <ac:spMk id="6" creationId="{A87927AC-8429-D242-9F31-193EE99C1A6C}"/>
          </ac:spMkLst>
        </pc:spChg>
        <pc:spChg chg="add">
          <ac:chgData name="Teal, Slayter" userId="S::slayter.teal@okstate.edu::4b9dfe8a-9bbe-40cc-9ecf-56a5d844cf5b" providerId="AD" clId="Web-{4EEACCD4-EE15-5217-C695-094979779E27}" dt="2022-01-27T20:13:55.792" v="454"/>
          <ac:spMkLst>
            <pc:docMk/>
            <pc:sldMk cId="3350157783" sldId="319"/>
            <ac:spMk id="12" creationId="{45D37F4E-DDB4-456B-97E0-9937730A039F}"/>
          </ac:spMkLst>
        </pc:spChg>
        <pc:spChg chg="add">
          <ac:chgData name="Teal, Slayter" userId="S::slayter.teal@okstate.edu::4b9dfe8a-9bbe-40cc-9ecf-56a5d844cf5b" providerId="AD" clId="Web-{4EEACCD4-EE15-5217-C695-094979779E27}" dt="2022-01-27T20:13:55.792" v="454"/>
          <ac:spMkLst>
            <pc:docMk/>
            <pc:sldMk cId="3350157783" sldId="319"/>
            <ac:spMk id="14" creationId="{B2DD41CD-8F47-4F56-AD12-4E2FF7696987}"/>
          </ac:spMkLst>
        </pc:spChg>
        <pc:picChg chg="mod">
          <ac:chgData name="Teal, Slayter" userId="S::slayter.teal@okstate.edu::4b9dfe8a-9bbe-40cc-9ecf-56a5d844cf5b" providerId="AD" clId="Web-{4EEACCD4-EE15-5217-C695-094979779E27}" dt="2022-01-27T20:14:41.731" v="473" actId="14100"/>
          <ac:picMkLst>
            <pc:docMk/>
            <pc:sldMk cId="3350157783" sldId="319"/>
            <ac:picMk id="7" creationId="{8CB2BEE9-806D-433D-BE72-DFCF89FAF923}"/>
          </ac:picMkLst>
        </pc:picChg>
      </pc:sldChg>
      <pc:sldChg chg="addSp delSp modSp mod setBg">
        <pc:chgData name="Teal, Slayter" userId="S::slayter.teal@okstate.edu::4b9dfe8a-9bbe-40cc-9ecf-56a5d844cf5b" providerId="AD" clId="Web-{4EEACCD4-EE15-5217-C695-094979779E27}" dt="2022-01-27T20:01:07.415" v="368" actId="20577"/>
        <pc:sldMkLst>
          <pc:docMk/>
          <pc:sldMk cId="2927071393" sldId="320"/>
        </pc:sldMkLst>
        <pc:spChg chg="del mod">
          <ac:chgData name="Teal, Slayter" userId="S::slayter.teal@okstate.edu::4b9dfe8a-9bbe-40cc-9ecf-56a5d844cf5b" providerId="AD" clId="Web-{4EEACCD4-EE15-5217-C695-094979779E27}" dt="2022-01-27T19:55:30.079" v="285"/>
          <ac:spMkLst>
            <pc:docMk/>
            <pc:sldMk cId="2927071393" sldId="320"/>
            <ac:spMk id="5" creationId="{A6651084-B1D7-4EFF-950B-BB78EC6F7717}"/>
          </ac:spMkLst>
        </pc:spChg>
        <pc:spChg chg="mod">
          <ac:chgData name="Teal, Slayter" userId="S::slayter.teal@okstate.edu::4b9dfe8a-9bbe-40cc-9ecf-56a5d844cf5b" providerId="AD" clId="Web-{4EEACCD4-EE15-5217-C695-094979779E27}" dt="2022-01-27T20:01:07.415" v="368" actId="20577"/>
          <ac:spMkLst>
            <pc:docMk/>
            <pc:sldMk cId="2927071393" sldId="320"/>
            <ac:spMk id="10" creationId="{9B71DA5C-13E2-A149-B419-F04D98AC3511}"/>
          </ac:spMkLst>
        </pc:spChg>
        <pc:spChg chg="del mod">
          <ac:chgData name="Teal, Slayter" userId="S::slayter.teal@okstate.edu::4b9dfe8a-9bbe-40cc-9ecf-56a5d844cf5b" providerId="AD" clId="Web-{4EEACCD4-EE15-5217-C695-094979779E27}" dt="2022-01-27T19:55:00.953" v="274"/>
          <ac:spMkLst>
            <pc:docMk/>
            <pc:sldMk cId="2927071393" sldId="320"/>
            <ac:spMk id="11" creationId="{DD074894-0E99-894A-9B1A-0D7C79F5F6D7}"/>
          </ac:spMkLst>
        </pc:spChg>
        <pc:spChg chg="mod">
          <ac:chgData name="Teal, Slayter" userId="S::slayter.teal@okstate.edu::4b9dfe8a-9bbe-40cc-9ecf-56a5d844cf5b" providerId="AD" clId="Web-{4EEACCD4-EE15-5217-C695-094979779E27}" dt="2022-01-27T19:58:08.957" v="330" actId="20577"/>
          <ac:spMkLst>
            <pc:docMk/>
            <pc:sldMk cId="2927071393" sldId="320"/>
            <ac:spMk id="12" creationId="{B0E297CD-5450-7441-A033-60CDC02876B0}"/>
          </ac:spMkLst>
        </pc:spChg>
        <pc:spChg chg="add">
          <ac:chgData name="Teal, Slayter" userId="S::slayter.teal@okstate.edu::4b9dfe8a-9bbe-40cc-9ecf-56a5d844cf5b" providerId="AD" clId="Web-{4EEACCD4-EE15-5217-C695-094979779E27}" dt="2022-01-27T19:55:32.125" v="286"/>
          <ac:spMkLst>
            <pc:docMk/>
            <pc:sldMk cId="2927071393" sldId="320"/>
            <ac:spMk id="17" creationId="{777A147A-9ED8-46B4-8660-1B3C2AA880B5}"/>
          </ac:spMkLst>
        </pc:spChg>
        <pc:spChg chg="add">
          <ac:chgData name="Teal, Slayter" userId="S::slayter.teal@okstate.edu::4b9dfe8a-9bbe-40cc-9ecf-56a5d844cf5b" providerId="AD" clId="Web-{4EEACCD4-EE15-5217-C695-094979779E27}" dt="2022-01-27T19:55:32.125" v="286"/>
          <ac:spMkLst>
            <pc:docMk/>
            <pc:sldMk cId="2927071393" sldId="320"/>
            <ac:spMk id="19" creationId="{5D6C15A0-C087-4593-8414-2B4EC1CDC3DE}"/>
          </ac:spMkLst>
        </pc:spChg>
      </pc:sldChg>
      <pc:sldChg chg="addSp modSp mod setBg">
        <pc:chgData name="Teal, Slayter" userId="S::slayter.teal@okstate.edu::4b9dfe8a-9bbe-40cc-9ecf-56a5d844cf5b" providerId="AD" clId="Web-{4EEACCD4-EE15-5217-C695-094979779E27}" dt="2022-01-27T20:10:08.474" v="429" actId="20577"/>
        <pc:sldMkLst>
          <pc:docMk/>
          <pc:sldMk cId="3883339853" sldId="321"/>
        </pc:sldMkLst>
        <pc:spChg chg="mod">
          <ac:chgData name="Teal, Slayter" userId="S::slayter.teal@okstate.edu::4b9dfe8a-9bbe-40cc-9ecf-56a5d844cf5b" providerId="AD" clId="Web-{4EEACCD4-EE15-5217-C695-094979779E27}" dt="2022-01-27T20:10:08.474" v="429" actId="20577"/>
          <ac:spMkLst>
            <pc:docMk/>
            <pc:sldMk cId="3883339853" sldId="321"/>
            <ac:spMk id="10" creationId="{9B71DA5C-13E2-A149-B419-F04D98AC3511}"/>
          </ac:spMkLst>
        </pc:spChg>
        <pc:spChg chg="mod">
          <ac:chgData name="Teal, Slayter" userId="S::slayter.teal@okstate.edu::4b9dfe8a-9bbe-40cc-9ecf-56a5d844cf5b" providerId="AD" clId="Web-{4EEACCD4-EE15-5217-C695-094979779E27}" dt="2022-01-27T20:00:16.992" v="360" actId="20577"/>
          <ac:spMkLst>
            <pc:docMk/>
            <pc:sldMk cId="3883339853" sldId="321"/>
            <ac:spMk id="12" creationId="{B0E297CD-5450-7441-A033-60CDC02876B0}"/>
          </ac:spMkLst>
        </pc:spChg>
        <pc:spChg chg="add">
          <ac:chgData name="Teal, Slayter" userId="S::slayter.teal@okstate.edu::4b9dfe8a-9bbe-40cc-9ecf-56a5d844cf5b" providerId="AD" clId="Web-{4EEACCD4-EE15-5217-C695-094979779E27}" dt="2022-01-27T19:50:01.493" v="222"/>
          <ac:spMkLst>
            <pc:docMk/>
            <pc:sldMk cId="3883339853" sldId="321"/>
            <ac:spMk id="17" creationId="{100EDD19-6802-4EC3-95CE-CFFAB042CFD6}"/>
          </ac:spMkLst>
        </pc:spChg>
        <pc:spChg chg="add">
          <ac:chgData name="Teal, Slayter" userId="S::slayter.teal@okstate.edu::4b9dfe8a-9bbe-40cc-9ecf-56a5d844cf5b" providerId="AD" clId="Web-{4EEACCD4-EE15-5217-C695-094979779E27}" dt="2022-01-27T19:50:01.493" v="222"/>
          <ac:spMkLst>
            <pc:docMk/>
            <pc:sldMk cId="3883339853" sldId="321"/>
            <ac:spMk id="19" creationId="{DB17E863-922E-4C26-BD64-E8FD41D28661}"/>
          </ac:spMkLst>
        </pc:spChg>
      </pc:sldChg>
      <pc:sldChg chg="addSp delSp modSp add mod ord replId setBg">
        <pc:chgData name="Teal, Slayter" userId="S::slayter.teal@okstate.edu::4b9dfe8a-9bbe-40cc-9ecf-56a5d844cf5b" providerId="AD" clId="Web-{4EEACCD4-EE15-5217-C695-094979779E27}" dt="2022-01-27T20:06:44.672" v="404" actId="20577"/>
        <pc:sldMkLst>
          <pc:docMk/>
          <pc:sldMk cId="3789815376" sldId="322"/>
        </pc:sldMkLst>
        <pc:spChg chg="add mod ord">
          <ac:chgData name="Teal, Slayter" userId="S::slayter.teal@okstate.edu::4b9dfe8a-9bbe-40cc-9ecf-56a5d844cf5b" providerId="AD" clId="Web-{4EEACCD4-EE15-5217-C695-094979779E27}" dt="2022-01-27T20:06:33.766" v="402" actId="20577"/>
          <ac:spMkLst>
            <pc:docMk/>
            <pc:sldMk cId="3789815376" sldId="322"/>
            <ac:spMk id="2" creationId="{32A4843B-0135-4105-B173-5127034857F5}"/>
          </ac:spMkLst>
        </pc:spChg>
        <pc:spChg chg="add mod">
          <ac:chgData name="Teal, Slayter" userId="S::slayter.teal@okstate.edu::4b9dfe8a-9bbe-40cc-9ecf-56a5d844cf5b" providerId="AD" clId="Web-{4EEACCD4-EE15-5217-C695-094979779E27}" dt="2022-01-27T20:06:44.672" v="404" actId="20577"/>
          <ac:spMkLst>
            <pc:docMk/>
            <pc:sldMk cId="3789815376" sldId="322"/>
            <ac:spMk id="3" creationId="{F8ACCC65-71E0-41D3-9CAC-D7C6064C8E5C}"/>
          </ac:spMkLst>
        </pc:spChg>
        <pc:spChg chg="del mod">
          <ac:chgData name="Teal, Slayter" userId="S::slayter.teal@okstate.edu::4b9dfe8a-9bbe-40cc-9ecf-56a5d844cf5b" providerId="AD" clId="Web-{4EEACCD4-EE15-5217-C695-094979779E27}" dt="2022-01-27T19:41:41.950" v="163"/>
          <ac:spMkLst>
            <pc:docMk/>
            <pc:sldMk cId="3789815376" sldId="322"/>
            <ac:spMk id="5" creationId="{44B7E921-4FB7-284B-9679-627B0D7126F5}"/>
          </ac:spMkLst>
        </pc:spChg>
        <pc:spChg chg="del mod ord">
          <ac:chgData name="Teal, Slayter" userId="S::slayter.teal@okstate.edu::4b9dfe8a-9bbe-40cc-9ecf-56a5d844cf5b" providerId="AD" clId="Web-{4EEACCD4-EE15-5217-C695-094979779E27}" dt="2022-01-27T19:44:59.673" v="199"/>
          <ac:spMkLst>
            <pc:docMk/>
            <pc:sldMk cId="3789815376" sldId="322"/>
            <ac:spMk id="6" creationId="{A87927AC-8429-D242-9F31-193EE99C1A6C}"/>
          </ac:spMkLst>
        </pc:spChg>
        <pc:spChg chg="add">
          <ac:chgData name="Teal, Slayter" userId="S::slayter.teal@okstate.edu::4b9dfe8a-9bbe-40cc-9ecf-56a5d844cf5b" providerId="AD" clId="Web-{4EEACCD4-EE15-5217-C695-094979779E27}" dt="2022-01-27T20:06:17.078" v="392"/>
          <ac:spMkLst>
            <pc:docMk/>
            <pc:sldMk cId="3789815376" sldId="322"/>
            <ac:spMk id="7" creationId="{B2DD41CD-8F47-4F56-AD12-4E2FF7696987}"/>
          </ac:spMkLst>
        </pc:spChg>
        <pc:spChg chg="add">
          <ac:chgData name="Teal, Slayter" userId="S::slayter.teal@okstate.edu::4b9dfe8a-9bbe-40cc-9ecf-56a5d844cf5b" providerId="AD" clId="Web-{4EEACCD4-EE15-5217-C695-094979779E27}" dt="2022-01-27T20:06:17.078" v="392"/>
          <ac:spMkLst>
            <pc:docMk/>
            <pc:sldMk cId="3789815376" sldId="322"/>
            <ac:spMk id="9" creationId="{45D37F4E-DDB4-456B-97E0-9937730A039F}"/>
          </ac:spMkLst>
        </pc:spChg>
        <pc:spChg chg="add del">
          <ac:chgData name="Teal, Slayter" userId="S::slayter.teal@okstate.edu::4b9dfe8a-9bbe-40cc-9ecf-56a5d844cf5b" providerId="AD" clId="Web-{4EEACCD4-EE15-5217-C695-094979779E27}" dt="2022-01-27T19:44:22.578" v="193"/>
          <ac:spMkLst>
            <pc:docMk/>
            <pc:sldMk cId="3789815376" sldId="322"/>
            <ac:spMk id="11" creationId="{F13C74B1-5B17-4795-BED0-7140497B445A}"/>
          </ac:spMkLst>
        </pc:spChg>
        <pc:spChg chg="add del">
          <ac:chgData name="Teal, Slayter" userId="S::slayter.teal@okstate.edu::4b9dfe8a-9bbe-40cc-9ecf-56a5d844cf5b" providerId="AD" clId="Web-{4EEACCD4-EE15-5217-C695-094979779E27}" dt="2022-01-27T19:44:22.578" v="193"/>
          <ac:spMkLst>
            <pc:docMk/>
            <pc:sldMk cId="3789815376" sldId="322"/>
            <ac:spMk id="13" creationId="{D4974D33-8DC5-464E-8C6D-BE58F0669C17}"/>
          </ac:spMkLst>
        </pc:spChg>
        <pc:picChg chg="add mod">
          <ac:chgData name="Teal, Slayter" userId="S::slayter.teal@okstate.edu::4b9dfe8a-9bbe-40cc-9ecf-56a5d844cf5b" providerId="AD" clId="Web-{4EEACCD4-EE15-5217-C695-094979779E27}" dt="2022-01-27T20:06:17.078" v="392"/>
          <ac:picMkLst>
            <pc:docMk/>
            <pc:sldMk cId="3789815376" sldId="322"/>
            <ac:picMk id="4" creationId="{99EBD098-822B-4BAB-9475-DE626DDC03AD}"/>
          </ac:picMkLst>
        </pc:picChg>
        <pc:picChg chg="del">
          <ac:chgData name="Teal, Slayter" userId="S::slayter.teal@okstate.edu::4b9dfe8a-9bbe-40cc-9ecf-56a5d844cf5b" providerId="AD" clId="Web-{4EEACCD4-EE15-5217-C695-094979779E27}" dt="2022-01-27T19:40:51.792" v="150"/>
          <ac:picMkLst>
            <pc:docMk/>
            <pc:sldMk cId="3789815376" sldId="322"/>
            <ac:picMk id="1026" creationId="{A07F4F76-3238-4FD5-AE74-0D7073819A4C}"/>
          </ac:picMkLst>
        </pc:picChg>
      </pc:sldChg>
      <pc:sldChg chg="add del replId">
        <pc:chgData name="Teal, Slayter" userId="S::slayter.teal@okstate.edu::4b9dfe8a-9bbe-40cc-9ecf-56a5d844cf5b" providerId="AD" clId="Web-{4EEACCD4-EE15-5217-C695-094979779E27}" dt="2022-01-27T19:41:09.715" v="153"/>
        <pc:sldMkLst>
          <pc:docMk/>
          <pc:sldMk cId="1232066753" sldId="323"/>
        </pc:sldMkLst>
      </pc:sldChg>
    </pc:docChg>
  </pc:docChgLst>
  <pc:docChgLst>
    <pc:chgData name="Law, Jackson" userId="S::jalaw@okstate.edu::0b06ee70-b1ea-405c-9efa-643df45b049e" providerId="AD" clId="Web-{AB15D9FC-9915-1884-9D70-427AAA28F389}"/>
    <pc:docChg chg="addSld modSld sldOrd">
      <pc:chgData name="Law, Jackson" userId="S::jalaw@okstate.edu::0b06ee70-b1ea-405c-9efa-643df45b049e" providerId="AD" clId="Web-{AB15D9FC-9915-1884-9D70-427AAA28F389}" dt="2022-01-26T21:51:40.875" v="427" actId="20577"/>
      <pc:docMkLst>
        <pc:docMk/>
      </pc:docMkLst>
      <pc:sldChg chg="modSp">
        <pc:chgData name="Law, Jackson" userId="S::jalaw@okstate.edu::0b06ee70-b1ea-405c-9efa-643df45b049e" providerId="AD" clId="Web-{AB15D9FC-9915-1884-9D70-427AAA28F389}" dt="2022-01-26T20:33:40.281" v="204" actId="20577"/>
        <pc:sldMkLst>
          <pc:docMk/>
          <pc:sldMk cId="1663129815" sldId="258"/>
        </pc:sldMkLst>
        <pc:spChg chg="mod">
          <ac:chgData name="Law, Jackson" userId="S::jalaw@okstate.edu::0b06ee70-b1ea-405c-9efa-643df45b049e" providerId="AD" clId="Web-{AB15D9FC-9915-1884-9D70-427AAA28F389}" dt="2022-01-26T20:33:40.281" v="204" actId="20577"/>
          <ac:spMkLst>
            <pc:docMk/>
            <pc:sldMk cId="1663129815" sldId="258"/>
            <ac:spMk id="12" creationId="{B0E297CD-5450-7441-A033-60CDC02876B0}"/>
          </ac:spMkLst>
        </pc:spChg>
        <pc:picChg chg="mod">
          <ac:chgData name="Law, Jackson" userId="S::jalaw@okstate.edu::0b06ee70-b1ea-405c-9efa-643df45b049e" providerId="AD" clId="Web-{AB15D9FC-9915-1884-9D70-427AAA28F389}" dt="2022-01-26T20:29:11.835" v="10" actId="1076"/>
          <ac:picMkLst>
            <pc:docMk/>
            <pc:sldMk cId="1663129815" sldId="258"/>
            <ac:picMk id="3" creationId="{2C759B83-DC52-A14D-BD3E-A42857FF1A4A}"/>
          </ac:picMkLst>
        </pc:picChg>
      </pc:sldChg>
      <pc:sldChg chg="addSp delSp modSp add mod replId modClrScheme chgLayout">
        <pc:chgData name="Law, Jackson" userId="S::jalaw@okstate.edu::0b06ee70-b1ea-405c-9efa-643df45b049e" providerId="AD" clId="Web-{AB15D9FC-9915-1884-9D70-427AAA28F389}" dt="2022-01-26T21:48:20.073" v="377"/>
        <pc:sldMkLst>
          <pc:docMk/>
          <pc:sldMk cId="1000400990" sldId="302"/>
        </pc:sldMkLst>
        <pc:spChg chg="add del mod ord">
          <ac:chgData name="Law, Jackson" userId="S::jalaw@okstate.edu::0b06ee70-b1ea-405c-9efa-643df45b049e" providerId="AD" clId="Web-{AB15D9FC-9915-1884-9D70-427AAA28F389}" dt="2022-01-26T21:48:20.073" v="377"/>
          <ac:spMkLst>
            <pc:docMk/>
            <pc:sldMk cId="1000400990" sldId="302"/>
            <ac:spMk id="2" creationId="{7AE54ED0-1028-45D2-82DA-8B9485BB8992}"/>
          </ac:spMkLst>
        </pc:spChg>
        <pc:spChg chg="add del mod ord">
          <ac:chgData name="Law, Jackson" userId="S::jalaw@okstate.edu::0b06ee70-b1ea-405c-9efa-643df45b049e" providerId="AD" clId="Web-{AB15D9FC-9915-1884-9D70-427AAA28F389}" dt="2022-01-26T21:48:20.073" v="377"/>
          <ac:spMkLst>
            <pc:docMk/>
            <pc:sldMk cId="1000400990" sldId="302"/>
            <ac:spMk id="3" creationId="{49272733-A42A-4F25-9F12-93937E4DFCB9}"/>
          </ac:spMkLst>
        </pc:spChg>
        <pc:spChg chg="add del mod ord">
          <ac:chgData name="Law, Jackson" userId="S::jalaw@okstate.edu::0b06ee70-b1ea-405c-9efa-643df45b049e" providerId="AD" clId="Web-{AB15D9FC-9915-1884-9D70-427AAA28F389}" dt="2022-01-26T21:48:20.073" v="377"/>
          <ac:spMkLst>
            <pc:docMk/>
            <pc:sldMk cId="1000400990" sldId="302"/>
            <ac:spMk id="4" creationId="{27627B65-EBD0-47A9-B05B-B66457C9D6AB}"/>
          </ac:spMkLst>
        </pc:spChg>
        <pc:spChg chg="mod">
          <ac:chgData name="Law, Jackson" userId="S::jalaw@okstate.edu::0b06ee70-b1ea-405c-9efa-643df45b049e" providerId="AD" clId="Web-{AB15D9FC-9915-1884-9D70-427AAA28F389}" dt="2022-01-26T20:43:13.393" v="260" actId="20577"/>
          <ac:spMkLst>
            <pc:docMk/>
            <pc:sldMk cId="1000400990" sldId="302"/>
            <ac:spMk id="5" creationId="{44B7E921-4FB7-284B-9679-627B0D7126F5}"/>
          </ac:spMkLst>
        </pc:spChg>
        <pc:spChg chg="mod">
          <ac:chgData name="Law, Jackson" userId="S::jalaw@okstate.edu::0b06ee70-b1ea-405c-9efa-643df45b049e" providerId="AD" clId="Web-{AB15D9FC-9915-1884-9D70-427AAA28F389}" dt="2022-01-26T21:48:00.838" v="375" actId="20577"/>
          <ac:spMkLst>
            <pc:docMk/>
            <pc:sldMk cId="1000400990" sldId="302"/>
            <ac:spMk id="6" creationId="{A87927AC-8429-D242-9F31-193EE99C1A6C}"/>
          </ac:spMkLst>
        </pc:spChg>
      </pc:sldChg>
      <pc:sldChg chg="modSp add ord replId">
        <pc:chgData name="Law, Jackson" userId="S::jalaw@okstate.edu::0b06ee70-b1ea-405c-9efa-643df45b049e" providerId="AD" clId="Web-{AB15D9FC-9915-1884-9D70-427AAA28F389}" dt="2022-01-26T21:51:40.875" v="427" actId="20577"/>
        <pc:sldMkLst>
          <pc:docMk/>
          <pc:sldMk cId="1632525323" sldId="305"/>
        </pc:sldMkLst>
        <pc:spChg chg="mod">
          <ac:chgData name="Law, Jackson" userId="S::jalaw@okstate.edu::0b06ee70-b1ea-405c-9efa-643df45b049e" providerId="AD" clId="Web-{AB15D9FC-9915-1884-9D70-427AAA28F389}" dt="2022-01-26T21:50:18.372" v="426" actId="20577"/>
          <ac:spMkLst>
            <pc:docMk/>
            <pc:sldMk cId="1632525323" sldId="305"/>
            <ac:spMk id="5" creationId="{44B7E921-4FB7-284B-9679-627B0D7126F5}"/>
          </ac:spMkLst>
        </pc:spChg>
        <pc:spChg chg="mod">
          <ac:chgData name="Law, Jackson" userId="S::jalaw@okstate.edu::0b06ee70-b1ea-405c-9efa-643df45b049e" providerId="AD" clId="Web-{AB15D9FC-9915-1884-9D70-427AAA28F389}" dt="2022-01-26T21:51:40.875" v="427" actId="20577"/>
          <ac:spMkLst>
            <pc:docMk/>
            <pc:sldMk cId="1632525323" sldId="305"/>
            <ac:spMk id="6" creationId="{A87927AC-8429-D242-9F31-193EE99C1A6C}"/>
          </ac:spMkLst>
        </pc:spChg>
      </pc:sldChg>
    </pc:docChg>
  </pc:docChgLst>
  <pc:docChgLst>
    <pc:chgData name="Teal, Slayter" userId="S::slayter.teal@okstate.edu::4b9dfe8a-9bbe-40cc-9ecf-56a5d844cf5b" providerId="AD" clId="Web-{065B65BD-CACB-E22F-8E4B-D2957FC6D05F}"/>
    <pc:docChg chg="delSld sldOrd">
      <pc:chgData name="Teal, Slayter" userId="S::slayter.teal@okstate.edu::4b9dfe8a-9bbe-40cc-9ecf-56a5d844cf5b" providerId="AD" clId="Web-{065B65BD-CACB-E22F-8E4B-D2957FC6D05F}" dt="2022-02-22T12:55:01.445" v="4"/>
      <pc:docMkLst>
        <pc:docMk/>
      </pc:docMkLst>
      <pc:sldChg chg="ord">
        <pc:chgData name="Teal, Slayter" userId="S::slayter.teal@okstate.edu::4b9dfe8a-9bbe-40cc-9ecf-56a5d844cf5b" providerId="AD" clId="Web-{065B65BD-CACB-E22F-8E4B-D2957FC6D05F}" dt="2022-02-22T12:54:19.584" v="1"/>
        <pc:sldMkLst>
          <pc:docMk/>
          <pc:sldMk cId="1304093165" sldId="260"/>
        </pc:sldMkLst>
      </pc:sldChg>
      <pc:sldChg chg="del">
        <pc:chgData name="Teal, Slayter" userId="S::slayter.teal@okstate.edu::4b9dfe8a-9bbe-40cc-9ecf-56a5d844cf5b" providerId="AD" clId="Web-{065B65BD-CACB-E22F-8E4B-D2957FC6D05F}" dt="2022-02-22T12:55:01.445" v="4"/>
        <pc:sldMkLst>
          <pc:docMk/>
          <pc:sldMk cId="4092784203" sldId="317"/>
        </pc:sldMkLst>
      </pc:sldChg>
      <pc:sldChg chg="del">
        <pc:chgData name="Teal, Slayter" userId="S::slayter.teal@okstate.edu::4b9dfe8a-9bbe-40cc-9ecf-56a5d844cf5b" providerId="AD" clId="Web-{065B65BD-CACB-E22F-8E4B-D2957FC6D05F}" dt="2022-02-22T12:55:00.711" v="3"/>
        <pc:sldMkLst>
          <pc:docMk/>
          <pc:sldMk cId="3350157783" sldId="319"/>
        </pc:sldMkLst>
      </pc:sldChg>
      <pc:sldChg chg="del">
        <pc:chgData name="Teal, Slayter" userId="S::slayter.teal@okstate.edu::4b9dfe8a-9bbe-40cc-9ecf-56a5d844cf5b" providerId="AD" clId="Web-{065B65BD-CACB-E22F-8E4B-D2957FC6D05F}" dt="2022-02-22T12:54:15.600" v="0"/>
        <pc:sldMkLst>
          <pc:docMk/>
          <pc:sldMk cId="3883339853" sldId="321"/>
        </pc:sldMkLst>
      </pc:sldChg>
      <pc:sldChg chg="del">
        <pc:chgData name="Teal, Slayter" userId="S::slayter.teal@okstate.edu::4b9dfe8a-9bbe-40cc-9ecf-56a5d844cf5b" providerId="AD" clId="Web-{065B65BD-CACB-E22F-8E4B-D2957FC6D05F}" dt="2022-02-22T12:54:41.694" v="2"/>
        <pc:sldMkLst>
          <pc:docMk/>
          <pc:sldMk cId="3789815376" sldId="322"/>
        </pc:sldMkLst>
      </pc:sldChg>
    </pc:docChg>
  </pc:docChgLst>
  <pc:docChgLst>
    <pc:chgData name="Enriquez, Johnny" userId="S::johnny.enriquez@okstate.edu::1bb39337-2d03-47d9-a8d7-b2449954931c" providerId="AD" clId="Web-{FF926111-3521-4F1E-954F-7F19C23DA87C}"/>
    <pc:docChg chg="modSld">
      <pc:chgData name="Enriquez, Johnny" userId="S::johnny.enriquez@okstate.edu::1bb39337-2d03-47d9-a8d7-b2449954931c" providerId="AD" clId="Web-{FF926111-3521-4F1E-954F-7F19C23DA87C}" dt="2022-01-26T21:25:59.353" v="630" actId="20577"/>
      <pc:docMkLst>
        <pc:docMk/>
      </pc:docMkLst>
      <pc:sldChg chg="modSp">
        <pc:chgData name="Enriquez, Johnny" userId="S::johnny.enriquez@okstate.edu::1bb39337-2d03-47d9-a8d7-b2449954931c" providerId="AD" clId="Web-{FF926111-3521-4F1E-954F-7F19C23DA87C}" dt="2022-01-26T21:25:59.353" v="630" actId="20577"/>
        <pc:sldMkLst>
          <pc:docMk/>
          <pc:sldMk cId="3316776" sldId="272"/>
        </pc:sldMkLst>
        <pc:spChg chg="mod">
          <ac:chgData name="Enriquez, Johnny" userId="S::johnny.enriquez@okstate.edu::1bb39337-2d03-47d9-a8d7-b2449954931c" providerId="AD" clId="Web-{FF926111-3521-4F1E-954F-7F19C23DA87C}" dt="2022-01-26T21:25:59.353" v="630" actId="20577"/>
          <ac:spMkLst>
            <pc:docMk/>
            <pc:sldMk cId="3316776" sldId="272"/>
            <ac:spMk id="12" creationId="{B0E297CD-5450-7441-A033-60CDC02876B0}"/>
          </ac:spMkLst>
        </pc:spChg>
      </pc:sldChg>
      <pc:sldChg chg="addSp modSp">
        <pc:chgData name="Enriquez, Johnny" userId="S::johnny.enriquez@okstate.edu::1bb39337-2d03-47d9-a8d7-b2449954931c" providerId="AD" clId="Web-{FF926111-3521-4F1E-954F-7F19C23DA87C}" dt="2022-01-26T21:24:11.049" v="570" actId="20577"/>
        <pc:sldMkLst>
          <pc:docMk/>
          <pc:sldMk cId="449892698" sldId="279"/>
        </pc:sldMkLst>
        <pc:spChg chg="add mod">
          <ac:chgData name="Enriquez, Johnny" userId="S::johnny.enriquez@okstate.edu::1bb39337-2d03-47d9-a8d7-b2449954931c" providerId="AD" clId="Web-{FF926111-3521-4F1E-954F-7F19C23DA87C}" dt="2022-01-26T21:18:50.436" v="442" actId="20577"/>
          <ac:spMkLst>
            <pc:docMk/>
            <pc:sldMk cId="449892698" sldId="279"/>
            <ac:spMk id="2" creationId="{B9399E07-8042-45AF-8A50-1C721233C0CA}"/>
          </ac:spMkLst>
        </pc:spChg>
        <pc:spChg chg="add mod">
          <ac:chgData name="Enriquez, Johnny" userId="S::johnny.enriquez@okstate.edu::1bb39337-2d03-47d9-a8d7-b2449954931c" providerId="AD" clId="Web-{FF926111-3521-4F1E-954F-7F19C23DA87C}" dt="2022-01-26T21:24:11.049" v="570" actId="20577"/>
          <ac:spMkLst>
            <pc:docMk/>
            <pc:sldMk cId="449892698" sldId="279"/>
            <ac:spMk id="3" creationId="{A3319909-6085-4373-AE81-FDDFFAA63326}"/>
          </ac:spMkLst>
        </pc:spChg>
        <pc:spChg chg="mod">
          <ac:chgData name="Enriquez, Johnny" userId="S::johnny.enriquez@okstate.edu::1bb39337-2d03-47d9-a8d7-b2449954931c" providerId="AD" clId="Web-{FF926111-3521-4F1E-954F-7F19C23DA87C}" dt="2022-01-26T21:08:23.069" v="15" actId="1076"/>
          <ac:spMkLst>
            <pc:docMk/>
            <pc:sldMk cId="449892698" sldId="279"/>
            <ac:spMk id="4" creationId="{8DD93D6E-F700-FB4D-8333-A087C39ACBA6}"/>
          </ac:spMkLst>
        </pc:spChg>
        <pc:picChg chg="add mod">
          <ac:chgData name="Enriquez, Johnny" userId="S::johnny.enriquez@okstate.edu::1bb39337-2d03-47d9-a8d7-b2449954931c" providerId="AD" clId="Web-{FF926111-3521-4F1E-954F-7F19C23DA87C}" dt="2022-01-26T21:19:41.861" v="455" actId="1076"/>
          <ac:picMkLst>
            <pc:docMk/>
            <pc:sldMk cId="449892698" sldId="279"/>
            <ac:picMk id="5" creationId="{6075C1C7-0F92-45ED-A149-3B030D4D5B40}"/>
          </ac:picMkLst>
        </pc:picChg>
      </pc:sldChg>
    </pc:docChg>
  </pc:docChgLst>
  <pc:docChgLst>
    <pc:chgData name="Teal, Slayter" userId="S::slayter.teal@okstate.edu::4b9dfe8a-9bbe-40cc-9ecf-56a5d844cf5b" providerId="AD" clId="Web-{840BC7D4-4525-4536-BC27-134C8F6BF9C4}"/>
    <pc:docChg chg="addSld delSld">
      <pc:chgData name="Teal, Slayter" userId="S::slayter.teal@okstate.edu::4b9dfe8a-9bbe-40cc-9ecf-56a5d844cf5b" providerId="AD" clId="Web-{840BC7D4-4525-4536-BC27-134C8F6BF9C4}" dt="2022-01-20T20:27:26.903" v="1"/>
      <pc:docMkLst>
        <pc:docMk/>
      </pc:docMkLst>
      <pc:sldChg chg="add del">
        <pc:chgData name="Teal, Slayter" userId="S::slayter.teal@okstate.edu::4b9dfe8a-9bbe-40cc-9ecf-56a5d844cf5b" providerId="AD" clId="Web-{840BC7D4-4525-4536-BC27-134C8F6BF9C4}" dt="2022-01-20T20:27:26.903" v="1"/>
        <pc:sldMkLst>
          <pc:docMk/>
          <pc:sldMk cId="3922075255" sldId="280"/>
        </pc:sldMkLst>
      </pc:sldChg>
    </pc:docChg>
  </pc:docChgLst>
  <pc:docChgLst>
    <pc:chgData name="Locke, Garrison" userId="S::garrison.locke@okstate.edu::ddf465f4-7789-4bc0-a58c-863f27fee7ff" providerId="AD" clId="Web-{BEF8B629-C168-461C-80E6-41C5CDF2D3BE}"/>
    <pc:docChg chg="addSld delSld modSld">
      <pc:chgData name="Locke, Garrison" userId="S::garrison.locke@okstate.edu::ddf465f4-7789-4bc0-a58c-863f27fee7ff" providerId="AD" clId="Web-{BEF8B629-C168-461C-80E6-41C5CDF2D3BE}" dt="2022-01-27T19:26:38.671" v="1812" actId="20577"/>
      <pc:docMkLst>
        <pc:docMk/>
      </pc:docMkLst>
      <pc:sldChg chg="addSp delSp modSp">
        <pc:chgData name="Locke, Garrison" userId="S::garrison.locke@okstate.edu::ddf465f4-7789-4bc0-a58c-863f27fee7ff" providerId="AD" clId="Web-{BEF8B629-C168-461C-80E6-41C5CDF2D3BE}" dt="2022-01-27T19:16:36.780" v="1698" actId="20577"/>
        <pc:sldMkLst>
          <pc:docMk/>
          <pc:sldMk cId="4092784203" sldId="317"/>
        </pc:sldMkLst>
        <pc:spChg chg="mod">
          <ac:chgData name="Locke, Garrison" userId="S::garrison.locke@okstate.edu::ddf465f4-7789-4bc0-a58c-863f27fee7ff" providerId="AD" clId="Web-{BEF8B629-C168-461C-80E6-41C5CDF2D3BE}" dt="2022-01-27T18:55:26.606" v="549" actId="20577"/>
          <ac:spMkLst>
            <pc:docMk/>
            <pc:sldMk cId="4092784203" sldId="317"/>
            <ac:spMk id="2" creationId="{F9AA89A2-1E3D-4110-97C3-6131CF4AE57C}"/>
          </ac:spMkLst>
        </pc:spChg>
        <pc:spChg chg="mod">
          <ac:chgData name="Locke, Garrison" userId="S::garrison.locke@okstate.edu::ddf465f4-7789-4bc0-a58c-863f27fee7ff" providerId="AD" clId="Web-{BEF8B629-C168-461C-80E6-41C5CDF2D3BE}" dt="2022-01-27T18:55:29.778" v="550" actId="20577"/>
          <ac:spMkLst>
            <pc:docMk/>
            <pc:sldMk cId="4092784203" sldId="317"/>
            <ac:spMk id="3" creationId="{1DC53411-829C-40C3-A1F2-FF5D85BC37A6}"/>
          </ac:spMkLst>
        </pc:spChg>
        <pc:spChg chg="add del">
          <ac:chgData name="Locke, Garrison" userId="S::garrison.locke@okstate.edu::ddf465f4-7789-4bc0-a58c-863f27fee7ff" providerId="AD" clId="Web-{BEF8B629-C168-461C-80E6-41C5CDF2D3BE}" dt="2022-01-27T18:52:12.664" v="463"/>
          <ac:spMkLst>
            <pc:docMk/>
            <pc:sldMk cId="4092784203" sldId="317"/>
            <ac:spMk id="4" creationId="{46B34A6B-2A29-4D7E-BC2E-1857F9BED844}"/>
          </ac:spMkLst>
        </pc:spChg>
        <pc:spChg chg="add mod">
          <ac:chgData name="Locke, Garrison" userId="S::garrison.locke@okstate.edu::ddf465f4-7789-4bc0-a58c-863f27fee7ff" providerId="AD" clId="Web-{BEF8B629-C168-461C-80E6-41C5CDF2D3BE}" dt="2022-01-27T18:52:06.179" v="462" actId="1076"/>
          <ac:spMkLst>
            <pc:docMk/>
            <pc:sldMk cId="4092784203" sldId="317"/>
            <ac:spMk id="6" creationId="{4D484194-030C-4F0C-89B1-93D8ABF88A64}"/>
          </ac:spMkLst>
        </pc:spChg>
        <pc:spChg chg="mod">
          <ac:chgData name="Locke, Garrison" userId="S::garrison.locke@okstate.edu::ddf465f4-7789-4bc0-a58c-863f27fee7ff" providerId="AD" clId="Web-{BEF8B629-C168-461C-80E6-41C5CDF2D3BE}" dt="2022-01-27T18:55:32.841" v="551" actId="20577"/>
          <ac:spMkLst>
            <pc:docMk/>
            <pc:sldMk cId="4092784203" sldId="317"/>
            <ac:spMk id="7" creationId="{A4B04C2C-6AD2-4D0D-A964-EE84BCDAEFF9}"/>
          </ac:spMkLst>
        </pc:spChg>
        <pc:spChg chg="mod">
          <ac:chgData name="Locke, Garrison" userId="S::garrison.locke@okstate.edu::ddf465f4-7789-4bc0-a58c-863f27fee7ff" providerId="AD" clId="Web-{BEF8B629-C168-461C-80E6-41C5CDF2D3BE}" dt="2022-01-27T19:11:01.287" v="1685" actId="20577"/>
          <ac:spMkLst>
            <pc:docMk/>
            <pc:sldMk cId="4092784203" sldId="317"/>
            <ac:spMk id="17" creationId="{AC3B1301-DCB2-4CD1-B291-6DBD929DCABB}"/>
          </ac:spMkLst>
        </pc:spChg>
        <pc:spChg chg="mod">
          <ac:chgData name="Locke, Garrison" userId="S::garrison.locke@okstate.edu::ddf465f4-7789-4bc0-a58c-863f27fee7ff" providerId="AD" clId="Web-{BEF8B629-C168-461C-80E6-41C5CDF2D3BE}" dt="2022-01-27T19:16:36.780" v="1698" actId="20577"/>
          <ac:spMkLst>
            <pc:docMk/>
            <pc:sldMk cId="4092784203" sldId="317"/>
            <ac:spMk id="19" creationId="{5942C59C-A431-4103-BDC1-01D18FB1C584}"/>
          </ac:spMkLst>
        </pc:spChg>
        <pc:spChg chg="mod">
          <ac:chgData name="Locke, Garrison" userId="S::garrison.locke@okstate.edu::ddf465f4-7789-4bc0-a58c-863f27fee7ff" providerId="AD" clId="Web-{BEF8B629-C168-461C-80E6-41C5CDF2D3BE}" dt="2022-01-27T19:08:00.829" v="1563" actId="20577"/>
          <ac:spMkLst>
            <pc:docMk/>
            <pc:sldMk cId="4092784203" sldId="317"/>
            <ac:spMk id="21" creationId="{47AFA1B7-6E86-4670-8AFE-AC76BA6A3F75}"/>
          </ac:spMkLst>
        </pc:spChg>
        <pc:picChg chg="del">
          <ac:chgData name="Locke, Garrison" userId="S::garrison.locke@okstate.edu::ddf465f4-7789-4bc0-a58c-863f27fee7ff" providerId="AD" clId="Web-{BEF8B629-C168-461C-80E6-41C5CDF2D3BE}" dt="2022-01-27T18:52:59.180" v="506"/>
          <ac:picMkLst>
            <pc:docMk/>
            <pc:sldMk cId="4092784203" sldId="317"/>
            <ac:picMk id="41" creationId="{0C31479C-FACD-4A93-B514-23B56BE1CC48}"/>
          </ac:picMkLst>
        </pc:picChg>
        <pc:picChg chg="del">
          <ac:chgData name="Locke, Garrison" userId="S::garrison.locke@okstate.edu::ddf465f4-7789-4bc0-a58c-863f27fee7ff" providerId="AD" clId="Web-{BEF8B629-C168-461C-80E6-41C5CDF2D3BE}" dt="2022-01-27T18:53:00.727" v="507"/>
          <ac:picMkLst>
            <pc:docMk/>
            <pc:sldMk cId="4092784203" sldId="317"/>
            <ac:picMk id="42" creationId="{4BDE0D94-CB35-4865-8680-BF4989BFA166}"/>
          </ac:picMkLst>
        </pc:picChg>
        <pc:picChg chg="del">
          <ac:chgData name="Locke, Garrison" userId="S::garrison.locke@okstate.edu::ddf465f4-7789-4bc0-a58c-863f27fee7ff" providerId="AD" clId="Web-{BEF8B629-C168-461C-80E6-41C5CDF2D3BE}" dt="2022-01-27T18:53:02.884" v="508"/>
          <ac:picMkLst>
            <pc:docMk/>
            <pc:sldMk cId="4092784203" sldId="317"/>
            <ac:picMk id="43" creationId="{DFE47C3D-D8C7-4562-BD9E-9CA765D2CB59}"/>
          </ac:picMkLst>
        </pc:picChg>
      </pc:sldChg>
      <pc:sldChg chg="new del">
        <pc:chgData name="Locke, Garrison" userId="S::garrison.locke@okstate.edu::ddf465f4-7789-4bc0-a58c-863f27fee7ff" providerId="AD" clId="Web-{BEF8B629-C168-461C-80E6-41C5CDF2D3BE}" dt="2022-01-27T18:32:50.633" v="1"/>
        <pc:sldMkLst>
          <pc:docMk/>
          <pc:sldMk cId="1419643422" sldId="318"/>
        </pc:sldMkLst>
      </pc:sldChg>
      <pc:sldChg chg="addSp new del">
        <pc:chgData name="Locke, Garrison" userId="S::garrison.locke@okstate.edu::ddf465f4-7789-4bc0-a58c-863f27fee7ff" providerId="AD" clId="Web-{BEF8B629-C168-461C-80E6-41C5CDF2D3BE}" dt="2022-01-27T18:34:03.635" v="18"/>
        <pc:sldMkLst>
          <pc:docMk/>
          <pc:sldMk cId="1667620081" sldId="318"/>
        </pc:sldMkLst>
        <pc:spChg chg="add">
          <ac:chgData name="Locke, Garrison" userId="S::garrison.locke@okstate.edu::ddf465f4-7789-4bc0-a58c-863f27fee7ff" providerId="AD" clId="Web-{BEF8B629-C168-461C-80E6-41C5CDF2D3BE}" dt="2022-01-27T18:33:16.212" v="13"/>
          <ac:spMkLst>
            <pc:docMk/>
            <pc:sldMk cId="1667620081" sldId="318"/>
            <ac:spMk id="3" creationId="{66FB8C7F-D747-4CE0-AEEA-814AFFDB3F85}"/>
          </ac:spMkLst>
        </pc:spChg>
        <pc:spChg chg="add">
          <ac:chgData name="Locke, Garrison" userId="S::garrison.locke@okstate.edu::ddf465f4-7789-4bc0-a58c-863f27fee7ff" providerId="AD" clId="Web-{BEF8B629-C168-461C-80E6-41C5CDF2D3BE}" dt="2022-01-27T18:33:16.321" v="14"/>
          <ac:spMkLst>
            <pc:docMk/>
            <pc:sldMk cId="1667620081" sldId="318"/>
            <ac:spMk id="5" creationId="{EDD7FE32-C29D-45FD-A0E5-1D93AFA0D904}"/>
          </ac:spMkLst>
        </pc:spChg>
      </pc:sldChg>
      <pc:sldChg chg="addSp delSp new del">
        <pc:chgData name="Locke, Garrison" userId="S::garrison.locke@okstate.edu::ddf465f4-7789-4bc0-a58c-863f27fee7ff" providerId="AD" clId="Web-{BEF8B629-C168-461C-80E6-41C5CDF2D3BE}" dt="2022-01-27T18:33:09.633" v="11"/>
        <pc:sldMkLst>
          <pc:docMk/>
          <pc:sldMk cId="3333140642" sldId="318"/>
        </pc:sldMkLst>
        <pc:spChg chg="add del">
          <ac:chgData name="Locke, Garrison" userId="S::garrison.locke@okstate.edu::ddf465f4-7789-4bc0-a58c-863f27fee7ff" providerId="AD" clId="Web-{BEF8B629-C168-461C-80E6-41C5CDF2D3BE}" dt="2022-01-27T18:32:59.336" v="6"/>
          <ac:spMkLst>
            <pc:docMk/>
            <pc:sldMk cId="3333140642" sldId="318"/>
            <ac:spMk id="5" creationId="{430E6E6B-29AA-4592-9EF3-F1901E86A0A3}"/>
          </ac:spMkLst>
        </pc:spChg>
        <pc:spChg chg="add del">
          <ac:chgData name="Locke, Garrison" userId="S::garrison.locke@okstate.edu::ddf465f4-7789-4bc0-a58c-863f27fee7ff" providerId="AD" clId="Web-{BEF8B629-C168-461C-80E6-41C5CDF2D3BE}" dt="2022-01-27T18:32:59.336" v="5"/>
          <ac:spMkLst>
            <pc:docMk/>
            <pc:sldMk cId="3333140642" sldId="318"/>
            <ac:spMk id="7" creationId="{1E5AFD35-0205-4453-AFB7-3E30B5710346}"/>
          </ac:spMkLst>
        </pc:spChg>
        <pc:spChg chg="add del">
          <ac:chgData name="Locke, Garrison" userId="S::garrison.locke@okstate.edu::ddf465f4-7789-4bc0-a58c-863f27fee7ff" providerId="AD" clId="Web-{BEF8B629-C168-461C-80E6-41C5CDF2D3BE}" dt="2022-01-27T18:33:09.118" v="10"/>
          <ac:spMkLst>
            <pc:docMk/>
            <pc:sldMk cId="3333140642" sldId="318"/>
            <ac:spMk id="9" creationId="{C920CC58-0BF5-4542-9CFA-AABAAABA7267}"/>
          </ac:spMkLst>
        </pc:spChg>
        <pc:spChg chg="add del">
          <ac:chgData name="Locke, Garrison" userId="S::garrison.locke@okstate.edu::ddf465f4-7789-4bc0-a58c-863f27fee7ff" providerId="AD" clId="Web-{BEF8B629-C168-461C-80E6-41C5CDF2D3BE}" dt="2022-01-27T18:33:09.118" v="9"/>
          <ac:spMkLst>
            <pc:docMk/>
            <pc:sldMk cId="3333140642" sldId="318"/>
            <ac:spMk id="11" creationId="{D47A6E8F-086B-4615-942D-978A352D1F2A}"/>
          </ac:spMkLst>
        </pc:spChg>
      </pc:sldChg>
      <pc:sldChg chg="addSp delSp modSp add mod replId setBg">
        <pc:chgData name="Locke, Garrison" userId="S::garrison.locke@okstate.edu::ddf465f4-7789-4bc0-a58c-863f27fee7ff" providerId="AD" clId="Web-{BEF8B629-C168-461C-80E6-41C5CDF2D3BE}" dt="2022-01-27T19:18:15.346" v="1724" actId="1076"/>
        <pc:sldMkLst>
          <pc:docMk/>
          <pc:sldMk cId="3350157783" sldId="319"/>
        </pc:sldMkLst>
        <pc:spChg chg="add del">
          <ac:chgData name="Locke, Garrison" userId="S::garrison.locke@okstate.edu::ddf465f4-7789-4bc0-a58c-863f27fee7ff" providerId="AD" clId="Web-{BEF8B629-C168-461C-80E6-41C5CDF2D3BE}" dt="2022-01-27T19:17:43.767" v="1709"/>
          <ac:spMkLst>
            <pc:docMk/>
            <pc:sldMk cId="3350157783" sldId="319"/>
            <ac:spMk id="4" creationId="{23825D55-0467-473B-906D-7354DA70F112}"/>
          </ac:spMkLst>
        </pc:spChg>
        <pc:spChg chg="mod">
          <ac:chgData name="Locke, Garrison" userId="S::garrison.locke@okstate.edu::ddf465f4-7789-4bc0-a58c-863f27fee7ff" providerId="AD" clId="Web-{BEF8B629-C168-461C-80E6-41C5CDF2D3BE}" dt="2022-01-27T19:17:46.235" v="1716"/>
          <ac:spMkLst>
            <pc:docMk/>
            <pc:sldMk cId="3350157783" sldId="319"/>
            <ac:spMk id="5" creationId="{44B7E921-4FB7-284B-9679-627B0D7126F5}"/>
          </ac:spMkLst>
        </pc:spChg>
        <pc:spChg chg="mod">
          <ac:chgData name="Locke, Garrison" userId="S::garrison.locke@okstate.edu::ddf465f4-7789-4bc0-a58c-863f27fee7ff" providerId="AD" clId="Web-{BEF8B629-C168-461C-80E6-41C5CDF2D3BE}" dt="2022-01-27T19:18:08.283" v="1722" actId="14100"/>
          <ac:spMkLst>
            <pc:docMk/>
            <pc:sldMk cId="3350157783" sldId="319"/>
            <ac:spMk id="6" creationId="{A87927AC-8429-D242-9F31-193EE99C1A6C}"/>
          </ac:spMkLst>
        </pc:spChg>
        <pc:spChg chg="add del">
          <ac:chgData name="Locke, Garrison" userId="S::garrison.locke@okstate.edu::ddf465f4-7789-4bc0-a58c-863f27fee7ff" providerId="AD" clId="Web-{BEF8B629-C168-461C-80E6-41C5CDF2D3BE}" dt="2022-01-27T19:17:46.235" v="1716"/>
          <ac:spMkLst>
            <pc:docMk/>
            <pc:sldMk cId="3350157783" sldId="319"/>
            <ac:spMk id="11" creationId="{743AA782-23D1-4521-8CAD-47662984AA08}"/>
          </ac:spMkLst>
        </pc:spChg>
        <pc:spChg chg="add del">
          <ac:chgData name="Locke, Garrison" userId="S::garrison.locke@okstate.edu::ddf465f4-7789-4bc0-a58c-863f27fee7ff" providerId="AD" clId="Web-{BEF8B629-C168-461C-80E6-41C5CDF2D3BE}" dt="2022-01-27T19:17:46.235" v="1716"/>
          <ac:spMkLst>
            <pc:docMk/>
            <pc:sldMk cId="3350157783" sldId="319"/>
            <ac:spMk id="13" creationId="{650D18FE-0824-4A46-B22C-A86B52E5780A}"/>
          </ac:spMkLst>
        </pc:spChg>
        <pc:picChg chg="add del mod">
          <ac:chgData name="Locke, Garrison" userId="S::garrison.locke@okstate.edu::ddf465f4-7789-4bc0-a58c-863f27fee7ff" providerId="AD" clId="Web-{BEF8B629-C168-461C-80E6-41C5CDF2D3BE}" dt="2022-01-27T19:16:31.077" v="1695"/>
          <ac:picMkLst>
            <pc:docMk/>
            <pc:sldMk cId="3350157783" sldId="319"/>
            <ac:picMk id="2" creationId="{F7CBFDBF-BDCD-4E9D-BF28-5AD7D15C9C85}"/>
          </ac:picMkLst>
        </pc:picChg>
        <pc:picChg chg="add del mod">
          <ac:chgData name="Locke, Garrison" userId="S::garrison.locke@okstate.edu::ddf465f4-7789-4bc0-a58c-863f27fee7ff" providerId="AD" clId="Web-{BEF8B629-C168-461C-80E6-41C5CDF2D3BE}" dt="2022-01-27T19:17:49.407" v="1718"/>
          <ac:picMkLst>
            <pc:docMk/>
            <pc:sldMk cId="3350157783" sldId="319"/>
            <ac:picMk id="3" creationId="{3F600469-65CB-4A69-A9AC-6B0F621EC2BC}"/>
          </ac:picMkLst>
        </pc:picChg>
        <pc:picChg chg="add mod">
          <ac:chgData name="Locke, Garrison" userId="S::garrison.locke@okstate.edu::ddf465f4-7789-4bc0-a58c-863f27fee7ff" providerId="AD" clId="Web-{BEF8B629-C168-461C-80E6-41C5CDF2D3BE}" dt="2022-01-27T19:18:15.346" v="1724" actId="1076"/>
          <ac:picMkLst>
            <pc:docMk/>
            <pc:sldMk cId="3350157783" sldId="319"/>
            <ac:picMk id="7" creationId="{8CB2BEE9-806D-433D-BE72-DFCF89FAF923}"/>
          </ac:picMkLst>
        </pc:picChg>
      </pc:sldChg>
      <pc:sldChg chg="modSp">
        <pc:chgData name="Locke, Garrison" userId="S::garrison.locke@okstate.edu::ddf465f4-7789-4bc0-a58c-863f27fee7ff" providerId="AD" clId="Web-{BEF8B629-C168-461C-80E6-41C5CDF2D3BE}" dt="2022-01-27T19:26:38.671" v="1812" actId="20577"/>
        <pc:sldMkLst>
          <pc:docMk/>
          <pc:sldMk cId="2927071393" sldId="320"/>
        </pc:sldMkLst>
        <pc:spChg chg="mod">
          <ac:chgData name="Locke, Garrison" userId="S::garrison.locke@okstate.edu::ddf465f4-7789-4bc0-a58c-863f27fee7ff" providerId="AD" clId="Web-{BEF8B629-C168-461C-80E6-41C5CDF2D3BE}" dt="2022-01-27T19:26:38.671" v="1812" actId="20577"/>
          <ac:spMkLst>
            <pc:docMk/>
            <pc:sldMk cId="2927071393" sldId="320"/>
            <ac:spMk id="5" creationId="{A6651084-B1D7-4EFF-950B-BB78EC6F7717}"/>
          </ac:spMkLst>
        </pc:spChg>
      </pc:sldChg>
    </pc:docChg>
  </pc:docChgLst>
  <pc:docChgLst>
    <pc:chgData name="Teal, Slayter" userId="S::slayter.teal@okstate.edu::4b9dfe8a-9bbe-40cc-9ecf-56a5d844cf5b" providerId="AD" clId="Web-{85AB1218-4102-6B4F-CE5C-468A9819A40D}"/>
    <pc:docChg chg="mod addSld modSld sldOrd">
      <pc:chgData name="Teal, Slayter" userId="S::slayter.teal@okstate.edu::4b9dfe8a-9bbe-40cc-9ecf-56a5d844cf5b" providerId="AD" clId="Web-{85AB1218-4102-6B4F-CE5C-468A9819A40D}" dt="2022-02-22T14:11:38.690" v="490" actId="20577"/>
      <pc:docMkLst>
        <pc:docMk/>
      </pc:docMkLst>
      <pc:sldChg chg="addSp delSp modSp">
        <pc:chgData name="Teal, Slayter" userId="S::slayter.teal@okstate.edu::4b9dfe8a-9bbe-40cc-9ecf-56a5d844cf5b" providerId="AD" clId="Web-{85AB1218-4102-6B4F-CE5C-468A9819A40D}" dt="2022-02-22T14:06:14.446" v="457"/>
        <pc:sldMkLst>
          <pc:docMk/>
          <pc:sldMk cId="2716458199" sldId="298"/>
        </pc:sldMkLst>
        <pc:spChg chg="add mod">
          <ac:chgData name="Teal, Slayter" userId="S::slayter.teal@okstate.edu::4b9dfe8a-9bbe-40cc-9ecf-56a5d844cf5b" providerId="AD" clId="Web-{85AB1218-4102-6B4F-CE5C-468A9819A40D}" dt="2022-02-22T14:06:11.977" v="456" actId="20577"/>
          <ac:spMkLst>
            <pc:docMk/>
            <pc:sldMk cId="2716458199" sldId="298"/>
            <ac:spMk id="4" creationId="{5CD7F0C4-BCD8-49FD-832A-61F2AA55FD81}"/>
          </ac:spMkLst>
        </pc:spChg>
        <pc:spChg chg="mod">
          <ac:chgData name="Teal, Slayter" userId="S::slayter.teal@okstate.edu::4b9dfe8a-9bbe-40cc-9ecf-56a5d844cf5b" providerId="AD" clId="Web-{85AB1218-4102-6B4F-CE5C-468A9819A40D}" dt="2022-02-22T14:05:55.508" v="430" actId="20577"/>
          <ac:spMkLst>
            <pc:docMk/>
            <pc:sldMk cId="2716458199" sldId="298"/>
            <ac:spMk id="6" creationId="{A87927AC-8429-D242-9F31-193EE99C1A6C}"/>
          </ac:spMkLst>
        </pc:spChg>
        <pc:spChg chg="del">
          <ac:chgData name="Teal, Slayter" userId="S::slayter.teal@okstate.edu::4b9dfe8a-9bbe-40cc-9ecf-56a5d844cf5b" providerId="AD" clId="Web-{85AB1218-4102-6B4F-CE5C-468A9819A40D}" dt="2022-02-22T14:06:14.446" v="457"/>
          <ac:spMkLst>
            <pc:docMk/>
            <pc:sldMk cId="2716458199" sldId="298"/>
            <ac:spMk id="13" creationId="{F27BFA3C-4C26-224A-9E1B-38B1A6DD96D6}"/>
          </ac:spMkLst>
        </pc:spChg>
        <pc:picChg chg="del">
          <ac:chgData name="Teal, Slayter" userId="S::slayter.teal@okstate.edu::4b9dfe8a-9bbe-40cc-9ecf-56a5d844cf5b" providerId="AD" clId="Web-{85AB1218-4102-6B4F-CE5C-468A9819A40D}" dt="2022-02-22T13:45:32.474" v="7"/>
          <ac:picMkLst>
            <pc:docMk/>
            <pc:sldMk cId="2716458199" sldId="298"/>
            <ac:picMk id="2" creationId="{C2878E22-33FB-4616-9B7B-8CD23F159ED7}"/>
          </ac:picMkLst>
        </pc:picChg>
        <pc:picChg chg="del">
          <ac:chgData name="Teal, Slayter" userId="S::slayter.teal@okstate.edu::4b9dfe8a-9bbe-40cc-9ecf-56a5d844cf5b" providerId="AD" clId="Web-{85AB1218-4102-6B4F-CE5C-468A9819A40D}" dt="2022-02-22T13:45:34.818" v="9"/>
          <ac:picMkLst>
            <pc:docMk/>
            <pc:sldMk cId="2716458199" sldId="298"/>
            <ac:picMk id="3" creationId="{E18879E2-EE39-6840-9776-D7F4C2F5A752}"/>
          </ac:picMkLst>
        </pc:picChg>
        <pc:picChg chg="del">
          <ac:chgData name="Teal, Slayter" userId="S::slayter.teal@okstate.edu::4b9dfe8a-9bbe-40cc-9ecf-56a5d844cf5b" providerId="AD" clId="Web-{85AB1218-4102-6B4F-CE5C-468A9819A40D}" dt="2022-02-22T13:45:33.740" v="8"/>
          <ac:picMkLst>
            <pc:docMk/>
            <pc:sldMk cId="2716458199" sldId="298"/>
            <ac:picMk id="11" creationId="{850C4459-1966-954F-B0FF-3E3B66082AB0}"/>
          </ac:picMkLst>
        </pc:picChg>
      </pc:sldChg>
      <pc:sldChg chg="addSp delSp modSp ord addCm">
        <pc:chgData name="Teal, Slayter" userId="S::slayter.teal@okstate.edu::4b9dfe8a-9bbe-40cc-9ecf-56a5d844cf5b" providerId="AD" clId="Web-{85AB1218-4102-6B4F-CE5C-468A9819A40D}" dt="2022-02-22T14:07:24.589" v="464"/>
        <pc:sldMkLst>
          <pc:docMk/>
          <pc:sldMk cId="2599956806" sldId="299"/>
        </pc:sldMkLst>
        <pc:spChg chg="add del mod">
          <ac:chgData name="Teal, Slayter" userId="S::slayter.teal@okstate.edu::4b9dfe8a-9bbe-40cc-9ecf-56a5d844cf5b" providerId="AD" clId="Web-{85AB1218-4102-6B4F-CE5C-468A9819A40D}" dt="2022-02-22T13:53:45.348" v="280"/>
          <ac:spMkLst>
            <pc:docMk/>
            <pc:sldMk cId="2599956806" sldId="299"/>
            <ac:spMk id="2" creationId="{CDD84E0E-E8E8-457B-93F6-06FB4167FBBF}"/>
          </ac:spMkLst>
        </pc:spChg>
        <pc:spChg chg="mod">
          <ac:chgData name="Teal, Slayter" userId="S::slayter.teal@okstate.edu::4b9dfe8a-9bbe-40cc-9ecf-56a5d844cf5b" providerId="AD" clId="Web-{85AB1218-4102-6B4F-CE5C-468A9819A40D}" dt="2022-02-22T14:07:24.589" v="464"/>
          <ac:spMkLst>
            <pc:docMk/>
            <pc:sldMk cId="2599956806" sldId="299"/>
            <ac:spMk id="5" creationId="{44B7E921-4FB7-284B-9679-627B0D7126F5}"/>
          </ac:spMkLst>
        </pc:spChg>
        <pc:spChg chg="mod ord">
          <ac:chgData name="Teal, Slayter" userId="S::slayter.teal@okstate.edu::4b9dfe8a-9bbe-40cc-9ecf-56a5d844cf5b" providerId="AD" clId="Web-{85AB1218-4102-6B4F-CE5C-468A9819A40D}" dt="2022-02-22T13:54:01.394" v="283"/>
          <ac:spMkLst>
            <pc:docMk/>
            <pc:sldMk cId="2599956806" sldId="299"/>
            <ac:spMk id="12" creationId="{14747C90-BFA3-CF43-8682-F05D880FA207}"/>
          </ac:spMkLst>
        </pc:spChg>
        <pc:spChg chg="del">
          <ac:chgData name="Teal, Slayter" userId="S::slayter.teal@okstate.edu::4b9dfe8a-9bbe-40cc-9ecf-56a5d844cf5b" providerId="AD" clId="Web-{85AB1218-4102-6B4F-CE5C-468A9819A40D}" dt="2022-02-22T13:54:01.394" v="283"/>
          <ac:spMkLst>
            <pc:docMk/>
            <pc:sldMk cId="2599956806" sldId="299"/>
            <ac:spMk id="17" creationId="{45D37F4E-DDB4-456B-97E0-9937730A039F}"/>
          </ac:spMkLst>
        </pc:spChg>
        <pc:spChg chg="del">
          <ac:chgData name="Teal, Slayter" userId="S::slayter.teal@okstate.edu::4b9dfe8a-9bbe-40cc-9ecf-56a5d844cf5b" providerId="AD" clId="Web-{85AB1218-4102-6B4F-CE5C-468A9819A40D}" dt="2022-02-22T13:54:01.394" v="283"/>
          <ac:spMkLst>
            <pc:docMk/>
            <pc:sldMk cId="2599956806" sldId="299"/>
            <ac:spMk id="19" creationId="{B2DD41CD-8F47-4F56-AD12-4E2FF7696987}"/>
          </ac:spMkLst>
        </pc:spChg>
        <pc:spChg chg="add del">
          <ac:chgData name="Teal, Slayter" userId="S::slayter.teal@okstate.edu::4b9dfe8a-9bbe-40cc-9ecf-56a5d844cf5b" providerId="AD" clId="Web-{85AB1218-4102-6B4F-CE5C-468A9819A40D}" dt="2022-02-22T14:06:47.494" v="460"/>
          <ac:spMkLst>
            <pc:docMk/>
            <pc:sldMk cId="2599956806" sldId="299"/>
            <ac:spMk id="24" creationId="{AB45A142-4255-493C-8284-5D566C121B10}"/>
          </ac:spMkLst>
        </pc:spChg>
        <pc:spChg chg="add del">
          <ac:chgData name="Teal, Slayter" userId="S::slayter.teal@okstate.edu::4b9dfe8a-9bbe-40cc-9ecf-56a5d844cf5b" providerId="AD" clId="Web-{85AB1218-4102-6B4F-CE5C-468A9819A40D}" dt="2022-02-22T14:06:47.494" v="459"/>
          <ac:spMkLst>
            <pc:docMk/>
            <pc:sldMk cId="2599956806" sldId="299"/>
            <ac:spMk id="31" creationId="{68AF5748-FED8-45BA-8631-26D1D10F3246}"/>
          </ac:spMkLst>
        </pc:spChg>
        <pc:spChg chg="add del">
          <ac:chgData name="Teal, Slayter" userId="S::slayter.teal@okstate.edu::4b9dfe8a-9bbe-40cc-9ecf-56a5d844cf5b" providerId="AD" clId="Web-{85AB1218-4102-6B4F-CE5C-468A9819A40D}" dt="2022-02-22T14:06:47.494" v="459"/>
          <ac:spMkLst>
            <pc:docMk/>
            <pc:sldMk cId="2599956806" sldId="299"/>
            <ac:spMk id="33" creationId="{AF2F604E-43BE-4DC3-B983-E071523364F8}"/>
          </ac:spMkLst>
        </pc:spChg>
        <pc:spChg chg="add del">
          <ac:chgData name="Teal, Slayter" userId="S::slayter.teal@okstate.edu::4b9dfe8a-9bbe-40cc-9ecf-56a5d844cf5b" providerId="AD" clId="Web-{85AB1218-4102-6B4F-CE5C-468A9819A40D}" dt="2022-02-22T14:06:47.494" v="459"/>
          <ac:spMkLst>
            <pc:docMk/>
            <pc:sldMk cId="2599956806" sldId="299"/>
            <ac:spMk id="35" creationId="{08C9B587-E65E-4B52-B37C-ABEBB6E87928}"/>
          </ac:spMkLst>
        </pc:spChg>
        <pc:spChg chg="add del">
          <ac:chgData name="Teal, Slayter" userId="S::slayter.teal@okstate.edu::4b9dfe8a-9bbe-40cc-9ecf-56a5d844cf5b" providerId="AD" clId="Web-{85AB1218-4102-6B4F-CE5C-468A9819A40D}" dt="2022-02-22T14:07:24.589" v="464"/>
          <ac:spMkLst>
            <pc:docMk/>
            <pc:sldMk cId="2599956806" sldId="299"/>
            <ac:spMk id="37" creationId="{AF2F604E-43BE-4DC3-B983-E071523364F8}"/>
          </ac:spMkLst>
        </pc:spChg>
        <pc:spChg chg="add del">
          <ac:chgData name="Teal, Slayter" userId="S::slayter.teal@okstate.edu::4b9dfe8a-9bbe-40cc-9ecf-56a5d844cf5b" providerId="AD" clId="Web-{85AB1218-4102-6B4F-CE5C-468A9819A40D}" dt="2022-02-22T14:07:24.589" v="464"/>
          <ac:spMkLst>
            <pc:docMk/>
            <pc:sldMk cId="2599956806" sldId="299"/>
            <ac:spMk id="38" creationId="{5DCB5928-DC7D-4612-9922-441966E15627}"/>
          </ac:spMkLst>
        </pc:spChg>
        <pc:spChg chg="add del">
          <ac:chgData name="Teal, Slayter" userId="S::slayter.teal@okstate.edu::4b9dfe8a-9bbe-40cc-9ecf-56a5d844cf5b" providerId="AD" clId="Web-{85AB1218-4102-6B4F-CE5C-468A9819A40D}" dt="2022-02-22T14:07:24.589" v="464"/>
          <ac:spMkLst>
            <pc:docMk/>
            <pc:sldMk cId="2599956806" sldId="299"/>
            <ac:spMk id="39" creationId="{08C9B587-E65E-4B52-B37C-ABEBB6E87928}"/>
          </ac:spMkLst>
        </pc:spChg>
        <pc:spChg chg="add del">
          <ac:chgData name="Teal, Slayter" userId="S::slayter.teal@okstate.edu::4b9dfe8a-9bbe-40cc-9ecf-56a5d844cf5b" providerId="AD" clId="Web-{85AB1218-4102-6B4F-CE5C-468A9819A40D}" dt="2022-02-22T14:07:24.589" v="464"/>
          <ac:spMkLst>
            <pc:docMk/>
            <pc:sldMk cId="2599956806" sldId="299"/>
            <ac:spMk id="40" creationId="{682C1161-1736-45EC-99B7-33F3CAE9D517}"/>
          </ac:spMkLst>
        </pc:spChg>
        <pc:spChg chg="add del">
          <ac:chgData name="Teal, Slayter" userId="S::slayter.teal@okstate.edu::4b9dfe8a-9bbe-40cc-9ecf-56a5d844cf5b" providerId="AD" clId="Web-{85AB1218-4102-6B4F-CE5C-468A9819A40D}" dt="2022-02-22T14:07:24.589" v="464"/>
          <ac:spMkLst>
            <pc:docMk/>
            <pc:sldMk cId="2599956806" sldId="299"/>
            <ac:spMk id="41" creationId="{84D4DDB8-B68F-45B0-9F62-C4279996F672}"/>
          </ac:spMkLst>
        </pc:spChg>
        <pc:spChg chg="add del">
          <ac:chgData name="Teal, Slayter" userId="S::slayter.teal@okstate.edu::4b9dfe8a-9bbe-40cc-9ecf-56a5d844cf5b" providerId="AD" clId="Web-{85AB1218-4102-6B4F-CE5C-468A9819A40D}" dt="2022-02-22T14:07:24.589" v="463"/>
          <ac:spMkLst>
            <pc:docMk/>
            <pc:sldMk cId="2599956806" sldId="299"/>
            <ac:spMk id="46" creationId="{68AF5748-FED8-45BA-8631-26D1D10F3246}"/>
          </ac:spMkLst>
        </pc:spChg>
        <pc:spChg chg="add del">
          <ac:chgData name="Teal, Slayter" userId="S::slayter.teal@okstate.edu::4b9dfe8a-9bbe-40cc-9ecf-56a5d844cf5b" providerId="AD" clId="Web-{85AB1218-4102-6B4F-CE5C-468A9819A40D}" dt="2022-02-22T14:07:24.589" v="463"/>
          <ac:spMkLst>
            <pc:docMk/>
            <pc:sldMk cId="2599956806" sldId="299"/>
            <ac:spMk id="48" creationId="{AF2F604E-43BE-4DC3-B983-E071523364F8}"/>
          </ac:spMkLst>
        </pc:spChg>
        <pc:spChg chg="add del">
          <ac:chgData name="Teal, Slayter" userId="S::slayter.teal@okstate.edu::4b9dfe8a-9bbe-40cc-9ecf-56a5d844cf5b" providerId="AD" clId="Web-{85AB1218-4102-6B4F-CE5C-468A9819A40D}" dt="2022-02-22T14:07:24.589" v="463"/>
          <ac:spMkLst>
            <pc:docMk/>
            <pc:sldMk cId="2599956806" sldId="299"/>
            <ac:spMk id="50" creationId="{08C9B587-E65E-4B52-B37C-ABEBB6E87928}"/>
          </ac:spMkLst>
        </pc:spChg>
        <pc:spChg chg="add">
          <ac:chgData name="Teal, Slayter" userId="S::slayter.teal@okstate.edu::4b9dfe8a-9bbe-40cc-9ecf-56a5d844cf5b" providerId="AD" clId="Web-{85AB1218-4102-6B4F-CE5C-468A9819A40D}" dt="2022-02-22T14:07:24.589" v="464"/>
          <ac:spMkLst>
            <pc:docMk/>
            <pc:sldMk cId="2599956806" sldId="299"/>
            <ac:spMk id="52" creationId="{031EA4A4-5D79-4817-B146-24029A2F3CC7}"/>
          </ac:spMkLst>
        </pc:spChg>
        <pc:spChg chg="add">
          <ac:chgData name="Teal, Slayter" userId="S::slayter.teal@okstate.edu::4b9dfe8a-9bbe-40cc-9ecf-56a5d844cf5b" providerId="AD" clId="Web-{85AB1218-4102-6B4F-CE5C-468A9819A40D}" dt="2022-02-22T14:07:24.589" v="464"/>
          <ac:spMkLst>
            <pc:docMk/>
            <pc:sldMk cId="2599956806" sldId="299"/>
            <ac:spMk id="53" creationId="{AF2F604E-43BE-4DC3-B983-E071523364F8}"/>
          </ac:spMkLst>
        </pc:spChg>
        <pc:spChg chg="add">
          <ac:chgData name="Teal, Slayter" userId="S::slayter.teal@okstate.edu::4b9dfe8a-9bbe-40cc-9ecf-56a5d844cf5b" providerId="AD" clId="Web-{85AB1218-4102-6B4F-CE5C-468A9819A40D}" dt="2022-02-22T14:07:24.589" v="464"/>
          <ac:spMkLst>
            <pc:docMk/>
            <pc:sldMk cId="2599956806" sldId="299"/>
            <ac:spMk id="54" creationId="{08C9B587-E65E-4B52-B37C-ABEBB6E87928}"/>
          </ac:spMkLst>
        </pc:spChg>
        <pc:picChg chg="add mod">
          <ac:chgData name="Teal, Slayter" userId="S::slayter.teal@okstate.edu::4b9dfe8a-9bbe-40cc-9ecf-56a5d844cf5b" providerId="AD" clId="Web-{85AB1218-4102-6B4F-CE5C-468A9819A40D}" dt="2022-02-22T14:07:24.589" v="464"/>
          <ac:picMkLst>
            <pc:docMk/>
            <pc:sldMk cId="2599956806" sldId="299"/>
            <ac:picMk id="3" creationId="{3AE25406-FE49-48FF-B690-195BBC9E563F}"/>
          </ac:picMkLst>
        </pc:picChg>
        <pc:picChg chg="del">
          <ac:chgData name="Teal, Slayter" userId="S::slayter.teal@okstate.edu::4b9dfe8a-9bbe-40cc-9ecf-56a5d844cf5b" providerId="AD" clId="Web-{85AB1218-4102-6B4F-CE5C-468A9819A40D}" dt="2022-02-22T13:45:09.083" v="6"/>
          <ac:picMkLst>
            <pc:docMk/>
            <pc:sldMk cId="2599956806" sldId="299"/>
            <ac:picMk id="8" creationId="{5114C227-58C4-D649-869E-554E6D395D7C}"/>
          </ac:picMkLst>
        </pc:picChg>
        <pc:cxnChg chg="add del">
          <ac:chgData name="Teal, Slayter" userId="S::slayter.teal@okstate.edu::4b9dfe8a-9bbe-40cc-9ecf-56a5d844cf5b" providerId="AD" clId="Web-{85AB1218-4102-6B4F-CE5C-468A9819A40D}" dt="2022-02-22T14:06:47.494" v="460"/>
          <ac:cxnSpMkLst>
            <pc:docMk/>
            <pc:sldMk cId="2599956806" sldId="299"/>
            <ac:cxnSpMk id="26" creationId="{38FB9660-F42F-4313-BBC4-47C007FE484C}"/>
          </ac:cxnSpMkLst>
        </pc:cxnChg>
      </pc:sldChg>
      <pc:sldChg chg="addSp delSp modSp">
        <pc:chgData name="Teal, Slayter" userId="S::slayter.teal@okstate.edu::4b9dfe8a-9bbe-40cc-9ecf-56a5d844cf5b" providerId="AD" clId="Web-{85AB1218-4102-6B4F-CE5C-468A9819A40D}" dt="2022-02-22T14:07:09.135" v="461"/>
        <pc:sldMkLst>
          <pc:docMk/>
          <pc:sldMk cId="1642132437" sldId="310"/>
        </pc:sldMkLst>
        <pc:spChg chg="mod ord">
          <ac:chgData name="Teal, Slayter" userId="S::slayter.teal@okstate.edu::4b9dfe8a-9bbe-40cc-9ecf-56a5d844cf5b" providerId="AD" clId="Web-{85AB1218-4102-6B4F-CE5C-468A9819A40D}" dt="2022-02-22T14:07:09.135" v="461"/>
          <ac:spMkLst>
            <pc:docMk/>
            <pc:sldMk cId="1642132437" sldId="310"/>
            <ac:spMk id="4" creationId="{8DD93D6E-F700-FB4D-8333-A087C39ACBA6}"/>
          </ac:spMkLst>
        </pc:spChg>
        <pc:spChg chg="del">
          <ac:chgData name="Teal, Slayter" userId="S::slayter.teal@okstate.edu::4b9dfe8a-9bbe-40cc-9ecf-56a5d844cf5b" providerId="AD" clId="Web-{85AB1218-4102-6B4F-CE5C-468A9819A40D}" dt="2022-02-22T13:44:41.582" v="0"/>
          <ac:spMkLst>
            <pc:docMk/>
            <pc:sldMk cId="1642132437" sldId="310"/>
            <ac:spMk id="31" creationId="{9B7AD9F6-8CE7-4299-8FC6-328F4DCD3FF9}"/>
          </ac:spMkLst>
        </pc:spChg>
        <pc:spChg chg="del">
          <ac:chgData name="Teal, Slayter" userId="S::slayter.teal@okstate.edu::4b9dfe8a-9bbe-40cc-9ecf-56a5d844cf5b" providerId="AD" clId="Web-{85AB1218-4102-6B4F-CE5C-468A9819A40D}" dt="2022-02-22T13:44:41.582" v="0"/>
          <ac:spMkLst>
            <pc:docMk/>
            <pc:sldMk cId="1642132437" sldId="310"/>
            <ac:spMk id="33" creationId="{F49775AF-8896-43EE-92C6-83497D6DC56F}"/>
          </ac:spMkLst>
        </pc:spChg>
        <pc:spChg chg="add del">
          <ac:chgData name="Teal, Slayter" userId="S::slayter.teal@okstate.edu::4b9dfe8a-9bbe-40cc-9ecf-56a5d844cf5b" providerId="AD" clId="Web-{85AB1218-4102-6B4F-CE5C-468A9819A40D}" dt="2022-02-22T13:54:13.926" v="284"/>
          <ac:spMkLst>
            <pc:docMk/>
            <pc:sldMk cId="1642132437" sldId="310"/>
            <ac:spMk id="35" creationId="{27BDFED6-6E33-4606-AFE2-886ADB1C018E}"/>
          </ac:spMkLst>
        </pc:spChg>
        <pc:spChg chg="add del">
          <ac:chgData name="Teal, Slayter" userId="S::slayter.teal@okstate.edu::4b9dfe8a-9bbe-40cc-9ecf-56a5d844cf5b" providerId="AD" clId="Web-{85AB1218-4102-6B4F-CE5C-468A9819A40D}" dt="2022-02-22T13:54:13.926" v="284"/>
          <ac:spMkLst>
            <pc:docMk/>
            <pc:sldMk cId="1642132437" sldId="310"/>
            <ac:spMk id="36" creationId="{890DEF05-784E-4B61-89E4-04C4ECF4E5A0}"/>
          </ac:spMkLst>
        </pc:spChg>
        <pc:spChg chg="add del">
          <ac:chgData name="Teal, Slayter" userId="S::slayter.teal@okstate.edu::4b9dfe8a-9bbe-40cc-9ecf-56a5d844cf5b" providerId="AD" clId="Web-{85AB1218-4102-6B4F-CE5C-468A9819A40D}" dt="2022-02-22T14:07:09.135" v="461"/>
          <ac:spMkLst>
            <pc:docMk/>
            <pc:sldMk cId="1642132437" sldId="310"/>
            <ac:spMk id="39" creationId="{EB270761-CC40-4F3F-A916-7E3BC3989348}"/>
          </ac:spMkLst>
        </pc:spChg>
        <pc:spChg chg="add del">
          <ac:chgData name="Teal, Slayter" userId="S::slayter.teal@okstate.edu::4b9dfe8a-9bbe-40cc-9ecf-56a5d844cf5b" providerId="AD" clId="Web-{85AB1218-4102-6B4F-CE5C-468A9819A40D}" dt="2022-02-22T14:07:09.135" v="461"/>
          <ac:spMkLst>
            <pc:docMk/>
            <pc:sldMk cId="1642132437" sldId="310"/>
            <ac:spMk id="44" creationId="{EF5FE77B-EA4C-4573-8509-E577DCA8AF45}"/>
          </ac:spMkLst>
        </pc:spChg>
        <pc:spChg chg="add">
          <ac:chgData name="Teal, Slayter" userId="S::slayter.teal@okstate.edu::4b9dfe8a-9bbe-40cc-9ecf-56a5d844cf5b" providerId="AD" clId="Web-{85AB1218-4102-6B4F-CE5C-468A9819A40D}" dt="2022-02-22T14:07:09.135" v="461"/>
          <ac:spMkLst>
            <pc:docMk/>
            <pc:sldMk cId="1642132437" sldId="310"/>
            <ac:spMk id="49" creationId="{6234BCC6-39B9-47D9-8BF8-C665401AE23C}"/>
          </ac:spMkLst>
        </pc:spChg>
        <pc:spChg chg="add">
          <ac:chgData name="Teal, Slayter" userId="S::slayter.teal@okstate.edu::4b9dfe8a-9bbe-40cc-9ecf-56a5d844cf5b" providerId="AD" clId="Web-{85AB1218-4102-6B4F-CE5C-468A9819A40D}" dt="2022-02-22T14:07:09.135" v="461"/>
          <ac:spMkLst>
            <pc:docMk/>
            <pc:sldMk cId="1642132437" sldId="310"/>
            <ac:spMk id="51" creationId="{72A9CE9D-DAC3-40AF-B504-78A64A909F9D}"/>
          </ac:spMkLst>
        </pc:spChg>
        <pc:spChg chg="add">
          <ac:chgData name="Teal, Slayter" userId="S::slayter.teal@okstate.edu::4b9dfe8a-9bbe-40cc-9ecf-56a5d844cf5b" providerId="AD" clId="Web-{85AB1218-4102-6B4F-CE5C-468A9819A40D}" dt="2022-02-22T14:07:09.135" v="461"/>
          <ac:spMkLst>
            <pc:docMk/>
            <pc:sldMk cId="1642132437" sldId="310"/>
            <ac:spMk id="53" creationId="{506D7452-6CDE-4381-86CE-07B2459383D5}"/>
          </ac:spMkLst>
        </pc:spChg>
        <pc:spChg chg="add">
          <ac:chgData name="Teal, Slayter" userId="S::slayter.teal@okstate.edu::4b9dfe8a-9bbe-40cc-9ecf-56a5d844cf5b" providerId="AD" clId="Web-{85AB1218-4102-6B4F-CE5C-468A9819A40D}" dt="2022-02-22T14:07:09.135" v="461"/>
          <ac:spMkLst>
            <pc:docMk/>
            <pc:sldMk cId="1642132437" sldId="310"/>
            <ac:spMk id="55" creationId="{762DA937-8B55-4317-BD32-98D7AF30E39E}"/>
          </ac:spMkLst>
        </pc:spChg>
        <pc:spChg chg="add">
          <ac:chgData name="Teal, Slayter" userId="S::slayter.teal@okstate.edu::4b9dfe8a-9bbe-40cc-9ecf-56a5d844cf5b" providerId="AD" clId="Web-{85AB1218-4102-6B4F-CE5C-468A9819A40D}" dt="2022-02-22T14:07:09.135" v="461"/>
          <ac:spMkLst>
            <pc:docMk/>
            <pc:sldMk cId="1642132437" sldId="310"/>
            <ac:spMk id="57" creationId="{C52EE5A8-045B-4D39-8ED1-513334085EEC}"/>
          </ac:spMkLst>
        </pc:spChg>
        <pc:picChg chg="mod ord">
          <ac:chgData name="Teal, Slayter" userId="S::slayter.teal@okstate.edu::4b9dfe8a-9bbe-40cc-9ecf-56a5d844cf5b" providerId="AD" clId="Web-{85AB1218-4102-6B4F-CE5C-468A9819A40D}" dt="2022-02-22T14:07:09.135" v="461"/>
          <ac:picMkLst>
            <pc:docMk/>
            <pc:sldMk cId="1642132437" sldId="310"/>
            <ac:picMk id="2" creationId="{1B0C9118-74CB-4743-869F-5EEBB2F0B191}"/>
          </ac:picMkLst>
        </pc:picChg>
        <pc:picChg chg="mod ord">
          <ac:chgData name="Teal, Slayter" userId="S::slayter.teal@okstate.edu::4b9dfe8a-9bbe-40cc-9ecf-56a5d844cf5b" providerId="AD" clId="Web-{85AB1218-4102-6B4F-CE5C-468A9819A40D}" dt="2022-02-22T14:07:09.135" v="461"/>
          <ac:picMkLst>
            <pc:docMk/>
            <pc:sldMk cId="1642132437" sldId="310"/>
            <ac:picMk id="20" creationId="{C5BE370C-216B-4CE4-86B7-99A985A7CF3D}"/>
          </ac:picMkLst>
        </pc:picChg>
        <pc:cxnChg chg="add del">
          <ac:chgData name="Teal, Slayter" userId="S::slayter.teal@okstate.edu::4b9dfe8a-9bbe-40cc-9ecf-56a5d844cf5b" providerId="AD" clId="Web-{85AB1218-4102-6B4F-CE5C-468A9819A40D}" dt="2022-02-22T13:54:13.926" v="284"/>
          <ac:cxnSpMkLst>
            <pc:docMk/>
            <pc:sldMk cId="1642132437" sldId="310"/>
            <ac:cxnSpMk id="37" creationId="{C41BAEC7-F7B0-4224-8B18-8F74B7D87F0B}"/>
          </ac:cxnSpMkLst>
        </pc:cxnChg>
      </pc:sldChg>
      <pc:sldChg chg="addSp delSp modSp add replId">
        <pc:chgData name="Teal, Slayter" userId="S::slayter.teal@okstate.edu::4b9dfe8a-9bbe-40cc-9ecf-56a5d844cf5b" providerId="AD" clId="Web-{85AB1218-4102-6B4F-CE5C-468A9819A40D}" dt="2022-02-22T14:11:38.690" v="490" actId="20577"/>
        <pc:sldMkLst>
          <pc:docMk/>
          <pc:sldMk cId="242387172" sldId="325"/>
        </pc:sldMkLst>
        <pc:spChg chg="add del mod">
          <ac:chgData name="Teal, Slayter" userId="S::slayter.teal@okstate.edu::4b9dfe8a-9bbe-40cc-9ecf-56a5d844cf5b" providerId="AD" clId="Web-{85AB1218-4102-6B4F-CE5C-468A9819A40D}" dt="2022-02-22T13:58:32.527" v="359"/>
          <ac:spMkLst>
            <pc:docMk/>
            <pc:sldMk cId="242387172" sldId="325"/>
            <ac:spMk id="2" creationId="{9BAFC5DC-F926-4D39-813A-9ED1E2C01C03}"/>
          </ac:spMkLst>
        </pc:spChg>
        <pc:spChg chg="add mod">
          <ac:chgData name="Teal, Slayter" userId="S::slayter.teal@okstate.edu::4b9dfe8a-9bbe-40cc-9ecf-56a5d844cf5b" providerId="AD" clId="Web-{85AB1218-4102-6B4F-CE5C-468A9819A40D}" dt="2022-02-22T14:09:20.718" v="468" actId="20577"/>
          <ac:spMkLst>
            <pc:docMk/>
            <pc:sldMk cId="242387172" sldId="325"/>
            <ac:spMk id="3" creationId="{C31D4627-E333-432D-95E5-3B8D1D813935}"/>
          </ac:spMkLst>
        </pc:spChg>
        <pc:spChg chg="mod">
          <ac:chgData name="Teal, Slayter" userId="S::slayter.teal@okstate.edu::4b9dfe8a-9bbe-40cc-9ecf-56a5d844cf5b" providerId="AD" clId="Web-{85AB1218-4102-6B4F-CE5C-468A9819A40D}" dt="2022-02-22T13:46:04.365" v="30" actId="20577"/>
          <ac:spMkLst>
            <pc:docMk/>
            <pc:sldMk cId="242387172" sldId="325"/>
            <ac:spMk id="5" creationId="{44B7E921-4FB7-284B-9679-627B0D7126F5}"/>
          </ac:spMkLst>
        </pc:spChg>
        <pc:spChg chg="del mod">
          <ac:chgData name="Teal, Slayter" userId="S::slayter.teal@okstate.edu::4b9dfe8a-9bbe-40cc-9ecf-56a5d844cf5b" providerId="AD" clId="Web-{85AB1218-4102-6B4F-CE5C-468A9819A40D}" dt="2022-02-22T13:46:53.898" v="61"/>
          <ac:spMkLst>
            <pc:docMk/>
            <pc:sldMk cId="242387172" sldId="325"/>
            <ac:spMk id="6" creationId="{A87927AC-8429-D242-9F31-193EE99C1A6C}"/>
          </ac:spMkLst>
        </pc:spChg>
        <pc:spChg chg="add del mod">
          <ac:chgData name="Teal, Slayter" userId="S::slayter.teal@okstate.edu::4b9dfe8a-9bbe-40cc-9ecf-56a5d844cf5b" providerId="AD" clId="Web-{85AB1218-4102-6B4F-CE5C-468A9819A40D}" dt="2022-02-22T14:08:59.685" v="465"/>
          <ac:spMkLst>
            <pc:docMk/>
            <pc:sldMk cId="242387172" sldId="325"/>
            <ac:spMk id="8" creationId="{10697C8D-0A14-4057-9749-C87E39C36D78}"/>
          </ac:spMkLst>
        </pc:spChg>
        <pc:spChg chg="add mod">
          <ac:chgData name="Teal, Slayter" userId="S::slayter.teal@okstate.edu::4b9dfe8a-9bbe-40cc-9ecf-56a5d844cf5b" providerId="AD" clId="Web-{85AB1218-4102-6B4F-CE5C-468A9819A40D}" dt="2022-02-22T14:11:38.690" v="490" actId="20577"/>
          <ac:spMkLst>
            <pc:docMk/>
            <pc:sldMk cId="242387172" sldId="325"/>
            <ac:spMk id="9" creationId="{C796C676-47F4-4F9F-AF76-EF1CC536308E}"/>
          </ac:spMkLst>
        </pc:spChg>
        <pc:picChg chg="add mod">
          <ac:chgData name="Teal, Slayter" userId="S::slayter.teal@okstate.edu::4b9dfe8a-9bbe-40cc-9ecf-56a5d844cf5b" providerId="AD" clId="Web-{85AB1218-4102-6B4F-CE5C-468A9819A40D}" dt="2022-02-22T14:02:24.143" v="367" actId="1076"/>
          <ac:picMkLst>
            <pc:docMk/>
            <pc:sldMk cId="242387172" sldId="325"/>
            <ac:picMk id="4" creationId="{1D6ED63D-9646-47FF-AF74-C54199DB0D5D}"/>
          </ac:picMkLst>
        </pc:picChg>
        <pc:picChg chg="add mod">
          <ac:chgData name="Teal, Slayter" userId="S::slayter.teal@okstate.edu::4b9dfe8a-9bbe-40cc-9ecf-56a5d844cf5b" providerId="AD" clId="Web-{85AB1218-4102-6B4F-CE5C-468A9819A40D}" dt="2022-02-22T14:02:33.221" v="370" actId="1076"/>
          <ac:picMkLst>
            <pc:docMk/>
            <pc:sldMk cId="242387172" sldId="325"/>
            <ac:picMk id="7" creationId="{0089F8E9-DFEA-476D-8C16-443233187649}"/>
          </ac:picMkLst>
        </pc:picChg>
      </pc:sldChg>
    </pc:docChg>
  </pc:docChgLst>
  <pc:docChgLst>
    <pc:chgData name="Gipson, kenny" userId="S::kenderick.gipson@okstate.edu::29eb18ec-2d8d-4a71-8eb3-1349a53cc52b" providerId="AD" clId="Web-{0804DB79-C96A-4A20-8B14-2AF1094E1B69}"/>
    <pc:docChg chg="modSld">
      <pc:chgData name="Gipson, kenny" userId="S::kenderick.gipson@okstate.edu::29eb18ec-2d8d-4a71-8eb3-1349a53cc52b" providerId="AD" clId="Web-{0804DB79-C96A-4A20-8B14-2AF1094E1B69}" dt="2022-01-27T23:38:47.361" v="48" actId="20577"/>
      <pc:docMkLst>
        <pc:docMk/>
      </pc:docMkLst>
      <pc:sldChg chg="modSp">
        <pc:chgData name="Gipson, kenny" userId="S::kenderick.gipson@okstate.edu::29eb18ec-2d8d-4a71-8eb3-1349a53cc52b" providerId="AD" clId="Web-{0804DB79-C96A-4A20-8B14-2AF1094E1B69}" dt="2022-01-27T23:38:47.361" v="48" actId="20577"/>
        <pc:sldMkLst>
          <pc:docMk/>
          <pc:sldMk cId="436658793" sldId="324"/>
        </pc:sldMkLst>
        <pc:spChg chg="mod">
          <ac:chgData name="Gipson, kenny" userId="S::kenderick.gipson@okstate.edu::29eb18ec-2d8d-4a71-8eb3-1349a53cc52b" providerId="AD" clId="Web-{0804DB79-C96A-4A20-8B14-2AF1094E1B69}" dt="2022-01-27T23:38:47.361" v="48" actId="20577"/>
          <ac:spMkLst>
            <pc:docMk/>
            <pc:sldMk cId="436658793" sldId="324"/>
            <ac:spMk id="12" creationId="{B0E297CD-5450-7441-A033-60CDC02876B0}"/>
          </ac:spMkLst>
        </pc:spChg>
      </pc:sldChg>
    </pc:docChg>
  </pc:docChgLst>
  <pc:docChgLst>
    <pc:chgData name="Thompson, Michael" userId="S::michael.s.thompson@okstate.edu::0e35c412-4424-4f6a-b2b6-5fdb4135bc5f" providerId="AD" clId="Web-{8EB18AD0-E244-42E5-910A-0BAD523E6DD2}"/>
    <pc:docChg chg="modSld">
      <pc:chgData name="Thompson, Michael" userId="S::michael.s.thompson@okstate.edu::0e35c412-4424-4f6a-b2b6-5fdb4135bc5f" providerId="AD" clId="Web-{8EB18AD0-E244-42E5-910A-0BAD523E6DD2}" dt="2022-02-23T22:33:58.988" v="522"/>
      <pc:docMkLst>
        <pc:docMk/>
      </pc:docMkLst>
      <pc:sldChg chg="addSp modSp">
        <pc:chgData name="Thompson, Michael" userId="S::michael.s.thompson@okstate.edu::0e35c412-4424-4f6a-b2b6-5fdb4135bc5f" providerId="AD" clId="Web-{8EB18AD0-E244-42E5-910A-0BAD523E6DD2}" dt="2022-02-23T22:33:58.988" v="522"/>
        <pc:sldMkLst>
          <pc:docMk/>
          <pc:sldMk cId="3488142403" sldId="293"/>
        </pc:sldMkLst>
        <pc:spChg chg="add mod">
          <ac:chgData name="Thompson, Michael" userId="S::michael.s.thompson@okstate.edu::0e35c412-4424-4f6a-b2b6-5fdb4135bc5f" providerId="AD" clId="Web-{8EB18AD0-E244-42E5-910A-0BAD523E6DD2}" dt="2022-02-23T22:33:18.861" v="515" actId="20577"/>
          <ac:spMkLst>
            <pc:docMk/>
            <pc:sldMk cId="3488142403" sldId="293"/>
            <ac:spMk id="5" creationId="{4806FF65-29E0-40BA-AED3-86C88244406C}"/>
          </ac:spMkLst>
        </pc:spChg>
        <pc:spChg chg="add">
          <ac:chgData name="Thompson, Michael" userId="S::michael.s.thompson@okstate.edu::0e35c412-4424-4f6a-b2b6-5fdb4135bc5f" providerId="AD" clId="Web-{8EB18AD0-E244-42E5-910A-0BAD523E6DD2}" dt="2022-02-23T22:33:58.988" v="522"/>
          <ac:spMkLst>
            <pc:docMk/>
            <pc:sldMk cId="3488142403" sldId="293"/>
            <ac:spMk id="6" creationId="{9A69C6A7-C2DE-41A8-BB0D-3C0653812756}"/>
          </ac:spMkLst>
        </pc:spChg>
        <pc:spChg chg="mod">
          <ac:chgData name="Thompson, Michael" userId="S::michael.s.thompson@okstate.edu::0e35c412-4424-4f6a-b2b6-5fdb4135bc5f" providerId="AD" clId="Web-{8EB18AD0-E244-42E5-910A-0BAD523E6DD2}" dt="2022-02-23T22:33:54.910" v="521" actId="20577"/>
          <ac:spMkLst>
            <pc:docMk/>
            <pc:sldMk cId="3488142403" sldId="293"/>
            <ac:spMk id="8" creationId="{E03CD3B4-F80C-47C6-A8BF-D2EAB63E9655}"/>
          </ac:spMkLst>
        </pc:spChg>
        <pc:graphicFrameChg chg="add">
          <ac:chgData name="Thompson, Michael" userId="S::michael.s.thompson@okstate.edu::0e35c412-4424-4f6a-b2b6-5fdb4135bc5f" providerId="AD" clId="Web-{8EB18AD0-E244-42E5-910A-0BAD523E6DD2}" dt="2022-02-23T22:18:51.589" v="0"/>
          <ac:graphicFrameMkLst>
            <pc:docMk/>
            <pc:sldMk cId="3488142403" sldId="293"/>
            <ac:graphicFrameMk id="2" creationId="{0A38312F-F6B9-4B7A-99FE-6A9374C52DCF}"/>
          </ac:graphicFrameMkLst>
        </pc:graphicFrameChg>
        <pc:graphicFrameChg chg="add mod modGraphic">
          <ac:chgData name="Thompson, Michael" userId="S::michael.s.thompson@okstate.edu::0e35c412-4424-4f6a-b2b6-5fdb4135bc5f" providerId="AD" clId="Web-{8EB18AD0-E244-42E5-910A-0BAD523E6DD2}" dt="2022-02-23T22:30:51.461" v="347"/>
          <ac:graphicFrameMkLst>
            <pc:docMk/>
            <pc:sldMk cId="3488142403" sldId="293"/>
            <ac:graphicFrameMk id="3" creationId="{B28D9A3C-D244-481B-924E-CFB31FA7F55C}"/>
          </ac:graphicFrameMkLst>
        </pc:graphicFrameChg>
        <pc:graphicFrameChg chg="add mod modGraphic">
          <ac:chgData name="Thompson, Michael" userId="S::michael.s.thompson@okstate.edu::0e35c412-4424-4f6a-b2b6-5fdb4135bc5f" providerId="AD" clId="Web-{8EB18AD0-E244-42E5-910A-0BAD523E6DD2}" dt="2022-02-23T22:32:34.171" v="503" actId="1076"/>
          <ac:graphicFrameMkLst>
            <pc:docMk/>
            <pc:sldMk cId="3488142403" sldId="293"/>
            <ac:graphicFrameMk id="4" creationId="{0C60606E-0E37-4993-B2F7-4AA871A21328}"/>
          </ac:graphicFrameMkLst>
        </pc:graphicFrameChg>
      </pc:sldChg>
    </pc:docChg>
  </pc:docChgLst>
  <pc:docChgLst>
    <pc:chgData name="Teal, Slayter" userId="S::slayter.teal@okstate.edu::4b9dfe8a-9bbe-40cc-9ecf-56a5d844cf5b" providerId="AD" clId="Web-{7CE85361-BCA3-6739-7BCC-34AF106333BD}"/>
    <pc:docChg chg="addSld delSld modSld">
      <pc:chgData name="Teal, Slayter" userId="S::slayter.teal@okstate.edu::4b9dfe8a-9bbe-40cc-9ecf-56a5d844cf5b" providerId="AD" clId="Web-{7CE85361-BCA3-6739-7BCC-34AF106333BD}" dt="2022-02-22T20:29:51.665" v="445" actId="14100"/>
      <pc:docMkLst>
        <pc:docMk/>
      </pc:docMkLst>
      <pc:sldChg chg="addSp delSp modSp">
        <pc:chgData name="Teal, Slayter" userId="S::slayter.teal@okstate.edu::4b9dfe8a-9bbe-40cc-9ecf-56a5d844cf5b" providerId="AD" clId="Web-{7CE85361-BCA3-6739-7BCC-34AF106333BD}" dt="2022-02-22T20:25:46.213" v="415" actId="20577"/>
        <pc:sldMkLst>
          <pc:docMk/>
          <pc:sldMk cId="3011132459" sldId="285"/>
        </pc:sldMkLst>
        <pc:spChg chg="mod">
          <ac:chgData name="Teal, Slayter" userId="S::slayter.teal@okstate.edu::4b9dfe8a-9bbe-40cc-9ecf-56a5d844cf5b" providerId="AD" clId="Web-{7CE85361-BCA3-6739-7BCC-34AF106333BD}" dt="2022-02-22T20:25:46.213" v="415" actId="20577"/>
          <ac:spMkLst>
            <pc:docMk/>
            <pc:sldMk cId="3011132459" sldId="285"/>
            <ac:spMk id="4" creationId="{8DD93D6E-F700-FB4D-8333-A087C39ACBA6}"/>
          </ac:spMkLst>
        </pc:spChg>
        <pc:spChg chg="del">
          <ac:chgData name="Teal, Slayter" userId="S::slayter.teal@okstate.edu::4b9dfe8a-9bbe-40cc-9ecf-56a5d844cf5b" providerId="AD" clId="Web-{7CE85361-BCA3-6739-7BCC-34AF106333BD}" dt="2022-02-22T20:21:08.774" v="379"/>
          <ac:spMkLst>
            <pc:docMk/>
            <pc:sldMk cId="3011132459" sldId="285"/>
            <ac:spMk id="9" creationId="{943CAA20-3569-4189-9E48-239A229A86CA}"/>
          </ac:spMkLst>
        </pc:spChg>
        <pc:spChg chg="del">
          <ac:chgData name="Teal, Slayter" userId="S::slayter.teal@okstate.edu::4b9dfe8a-9bbe-40cc-9ecf-56a5d844cf5b" providerId="AD" clId="Web-{7CE85361-BCA3-6739-7BCC-34AF106333BD}" dt="2022-02-22T20:21:08.774" v="379"/>
          <ac:spMkLst>
            <pc:docMk/>
            <pc:sldMk cId="3011132459" sldId="285"/>
            <ac:spMk id="11" creationId="{DA542B6D-E775-4832-91DC-2D20F857813A}"/>
          </ac:spMkLst>
        </pc:spChg>
        <pc:spChg chg="add del">
          <ac:chgData name="Teal, Slayter" userId="S::slayter.teal@okstate.edu::4b9dfe8a-9bbe-40cc-9ecf-56a5d844cf5b" providerId="AD" clId="Web-{7CE85361-BCA3-6739-7BCC-34AF106333BD}" dt="2022-02-22T20:22:02.262" v="382"/>
          <ac:spMkLst>
            <pc:docMk/>
            <pc:sldMk cId="3011132459" sldId="285"/>
            <ac:spMk id="17" creationId="{7DA3C418-758E-4180-A5D0-8655D6804587}"/>
          </ac:spMkLst>
        </pc:spChg>
        <pc:spChg chg="add del">
          <ac:chgData name="Teal, Slayter" userId="S::slayter.teal@okstate.edu::4b9dfe8a-9bbe-40cc-9ecf-56a5d844cf5b" providerId="AD" clId="Web-{7CE85361-BCA3-6739-7BCC-34AF106333BD}" dt="2022-02-22T20:22:02.262" v="382"/>
          <ac:spMkLst>
            <pc:docMk/>
            <pc:sldMk cId="3011132459" sldId="285"/>
            <ac:spMk id="19" creationId="{28C8EF06-5EC3-4883-AFAF-D74FF46550FB}"/>
          </ac:spMkLst>
        </pc:spChg>
        <pc:spChg chg="add">
          <ac:chgData name="Teal, Slayter" userId="S::slayter.teal@okstate.edu::4b9dfe8a-9bbe-40cc-9ecf-56a5d844cf5b" providerId="AD" clId="Web-{7CE85361-BCA3-6739-7BCC-34AF106333BD}" dt="2022-02-22T20:22:02.262" v="382"/>
          <ac:spMkLst>
            <pc:docMk/>
            <pc:sldMk cId="3011132459" sldId="285"/>
            <ac:spMk id="24" creationId="{55666830-9A19-4E01-8505-D6C7F9AC5665}"/>
          </ac:spMkLst>
        </pc:spChg>
        <pc:spChg chg="add">
          <ac:chgData name="Teal, Slayter" userId="S::slayter.teal@okstate.edu::4b9dfe8a-9bbe-40cc-9ecf-56a5d844cf5b" providerId="AD" clId="Web-{7CE85361-BCA3-6739-7BCC-34AF106333BD}" dt="2022-02-22T20:22:02.262" v="382"/>
          <ac:spMkLst>
            <pc:docMk/>
            <pc:sldMk cId="3011132459" sldId="285"/>
            <ac:spMk id="26" creationId="{AE9FC877-7FB6-4D22-9988-35420644E202}"/>
          </ac:spMkLst>
        </pc:spChg>
        <pc:spChg chg="add">
          <ac:chgData name="Teal, Slayter" userId="S::slayter.teal@okstate.edu::4b9dfe8a-9bbe-40cc-9ecf-56a5d844cf5b" providerId="AD" clId="Web-{7CE85361-BCA3-6739-7BCC-34AF106333BD}" dt="2022-02-22T20:22:02.262" v="382"/>
          <ac:spMkLst>
            <pc:docMk/>
            <pc:sldMk cId="3011132459" sldId="285"/>
            <ac:spMk id="28" creationId="{E41809D1-F12E-46BB-B804-5F209D325E8B}"/>
          </ac:spMkLst>
        </pc:spChg>
        <pc:spChg chg="add">
          <ac:chgData name="Teal, Slayter" userId="S::slayter.teal@okstate.edu::4b9dfe8a-9bbe-40cc-9ecf-56a5d844cf5b" providerId="AD" clId="Web-{7CE85361-BCA3-6739-7BCC-34AF106333BD}" dt="2022-02-22T20:22:02.262" v="382"/>
          <ac:spMkLst>
            <pc:docMk/>
            <pc:sldMk cId="3011132459" sldId="285"/>
            <ac:spMk id="30" creationId="{AF2F604E-43BE-4DC3-B983-E071523364F8}"/>
          </ac:spMkLst>
        </pc:spChg>
        <pc:spChg chg="add">
          <ac:chgData name="Teal, Slayter" userId="S::slayter.teal@okstate.edu::4b9dfe8a-9bbe-40cc-9ecf-56a5d844cf5b" providerId="AD" clId="Web-{7CE85361-BCA3-6739-7BCC-34AF106333BD}" dt="2022-02-22T20:22:02.262" v="382"/>
          <ac:spMkLst>
            <pc:docMk/>
            <pc:sldMk cId="3011132459" sldId="285"/>
            <ac:spMk id="32" creationId="{08C9B587-E65E-4B52-B37C-ABEBB6E87928}"/>
          </ac:spMkLst>
        </pc:spChg>
        <pc:picChg chg="add mod">
          <ac:chgData name="Teal, Slayter" userId="S::slayter.teal@okstate.edu::4b9dfe8a-9bbe-40cc-9ecf-56a5d844cf5b" providerId="AD" clId="Web-{7CE85361-BCA3-6739-7BCC-34AF106333BD}" dt="2022-02-22T20:22:02.262" v="382"/>
          <ac:picMkLst>
            <pc:docMk/>
            <pc:sldMk cId="3011132459" sldId="285"/>
            <ac:picMk id="13" creationId="{C0B63952-2CAE-4AE2-82D4-5F8B152599FF}"/>
          </ac:picMkLst>
        </pc:picChg>
      </pc:sldChg>
      <pc:sldChg chg="addSp delSp modSp">
        <pc:chgData name="Teal, Slayter" userId="S::slayter.teal@okstate.edu::4b9dfe8a-9bbe-40cc-9ecf-56a5d844cf5b" providerId="AD" clId="Web-{7CE85361-BCA3-6739-7BCC-34AF106333BD}" dt="2022-02-22T20:29:51.665" v="445" actId="14100"/>
        <pc:sldMkLst>
          <pc:docMk/>
          <pc:sldMk cId="2716458199" sldId="298"/>
        </pc:sldMkLst>
        <pc:spChg chg="del">
          <ac:chgData name="Teal, Slayter" userId="S::slayter.teal@okstate.edu::4b9dfe8a-9bbe-40cc-9ecf-56a5d844cf5b" providerId="AD" clId="Web-{7CE85361-BCA3-6739-7BCC-34AF106333BD}" dt="2022-02-22T18:57:19.530" v="6"/>
          <ac:spMkLst>
            <pc:docMk/>
            <pc:sldMk cId="2716458199" sldId="298"/>
            <ac:spMk id="4" creationId="{5CD7F0C4-BCD8-49FD-832A-61F2AA55FD81}"/>
          </ac:spMkLst>
        </pc:spChg>
        <pc:spChg chg="mod">
          <ac:chgData name="Teal, Slayter" userId="S::slayter.teal@okstate.edu::4b9dfe8a-9bbe-40cc-9ecf-56a5d844cf5b" providerId="AD" clId="Web-{7CE85361-BCA3-6739-7BCC-34AF106333BD}" dt="2022-02-22T20:24:06.925" v="407" actId="14100"/>
          <ac:spMkLst>
            <pc:docMk/>
            <pc:sldMk cId="2716458199" sldId="298"/>
            <ac:spMk id="5" creationId="{44B7E921-4FB7-284B-9679-627B0D7126F5}"/>
          </ac:spMkLst>
        </pc:spChg>
        <pc:spChg chg="mod">
          <ac:chgData name="Teal, Slayter" userId="S::slayter.teal@okstate.edu::4b9dfe8a-9bbe-40cc-9ecf-56a5d844cf5b" providerId="AD" clId="Web-{7CE85361-BCA3-6739-7BCC-34AF106333BD}" dt="2022-02-22T20:29:27.242" v="442" actId="20577"/>
          <ac:spMkLst>
            <pc:docMk/>
            <pc:sldMk cId="2716458199" sldId="298"/>
            <ac:spMk id="6" creationId="{A87927AC-8429-D242-9F31-193EE99C1A6C}"/>
          </ac:spMkLst>
        </pc:spChg>
        <pc:spChg chg="ord">
          <ac:chgData name="Teal, Slayter" userId="S::slayter.teal@okstate.edu::4b9dfe8a-9bbe-40cc-9ecf-56a5d844cf5b" providerId="AD" clId="Web-{7CE85361-BCA3-6739-7BCC-34AF106333BD}" dt="2022-02-22T20:23:14.782" v="395"/>
          <ac:spMkLst>
            <pc:docMk/>
            <pc:sldMk cId="2716458199" sldId="298"/>
            <ac:spMk id="12" creationId="{14747C90-BFA3-CF43-8682-F05D880FA207}"/>
          </ac:spMkLst>
        </pc:spChg>
        <pc:spChg chg="del">
          <ac:chgData name="Teal, Slayter" userId="S::slayter.teal@okstate.edu::4b9dfe8a-9bbe-40cc-9ecf-56a5d844cf5b" providerId="AD" clId="Web-{7CE85361-BCA3-6739-7BCC-34AF106333BD}" dt="2022-02-22T20:23:14.782" v="395"/>
          <ac:spMkLst>
            <pc:docMk/>
            <pc:sldMk cId="2716458199" sldId="298"/>
            <ac:spMk id="18" creationId="{959C6B72-F8E6-4281-8F3E-93FC0DC98039}"/>
          </ac:spMkLst>
        </pc:spChg>
        <pc:spChg chg="del">
          <ac:chgData name="Teal, Slayter" userId="S::slayter.teal@okstate.edu::4b9dfe8a-9bbe-40cc-9ecf-56a5d844cf5b" providerId="AD" clId="Web-{7CE85361-BCA3-6739-7BCC-34AF106333BD}" dt="2022-02-22T20:23:14.782" v="395"/>
          <ac:spMkLst>
            <pc:docMk/>
            <pc:sldMk cId="2716458199" sldId="298"/>
            <ac:spMk id="20" creationId="{490234EE-E0D8-4805-9227-CCEAC601691F}"/>
          </ac:spMkLst>
        </pc:spChg>
        <pc:spChg chg="add">
          <ac:chgData name="Teal, Slayter" userId="S::slayter.teal@okstate.edu::4b9dfe8a-9bbe-40cc-9ecf-56a5d844cf5b" providerId="AD" clId="Web-{7CE85361-BCA3-6739-7BCC-34AF106333BD}" dt="2022-02-22T20:23:14.782" v="395"/>
          <ac:spMkLst>
            <pc:docMk/>
            <pc:sldMk cId="2716458199" sldId="298"/>
            <ac:spMk id="25" creationId="{385E1BDC-A9B0-4A87-82E3-F3187F69A802}"/>
          </ac:spMkLst>
        </pc:spChg>
        <pc:spChg chg="add">
          <ac:chgData name="Teal, Slayter" userId="S::slayter.teal@okstate.edu::4b9dfe8a-9bbe-40cc-9ecf-56a5d844cf5b" providerId="AD" clId="Web-{7CE85361-BCA3-6739-7BCC-34AF106333BD}" dt="2022-02-22T20:23:14.782" v="395"/>
          <ac:spMkLst>
            <pc:docMk/>
            <pc:sldMk cId="2716458199" sldId="298"/>
            <ac:spMk id="27" creationId="{0990C621-3B8B-4820-8328-D47EF7CE823C}"/>
          </ac:spMkLst>
        </pc:spChg>
        <pc:spChg chg="add">
          <ac:chgData name="Teal, Slayter" userId="S::slayter.teal@okstate.edu::4b9dfe8a-9bbe-40cc-9ecf-56a5d844cf5b" providerId="AD" clId="Web-{7CE85361-BCA3-6739-7BCC-34AF106333BD}" dt="2022-02-22T20:23:14.782" v="395"/>
          <ac:spMkLst>
            <pc:docMk/>
            <pc:sldMk cId="2716458199" sldId="298"/>
            <ac:spMk id="29" creationId="{C1A2385B-1D2A-4E17-84FA-6CB7F0AAE473}"/>
          </ac:spMkLst>
        </pc:spChg>
        <pc:spChg chg="add">
          <ac:chgData name="Teal, Slayter" userId="S::slayter.teal@okstate.edu::4b9dfe8a-9bbe-40cc-9ecf-56a5d844cf5b" providerId="AD" clId="Web-{7CE85361-BCA3-6739-7BCC-34AF106333BD}" dt="2022-02-22T20:23:14.782" v="395"/>
          <ac:spMkLst>
            <pc:docMk/>
            <pc:sldMk cId="2716458199" sldId="298"/>
            <ac:spMk id="31" creationId="{5E791F2F-79DB-4CC0-9FA1-001E3E91E8B7}"/>
          </ac:spMkLst>
        </pc:spChg>
        <pc:picChg chg="add mod ord">
          <ac:chgData name="Teal, Slayter" userId="S::slayter.teal@okstate.edu::4b9dfe8a-9bbe-40cc-9ecf-56a5d844cf5b" providerId="AD" clId="Web-{7CE85361-BCA3-6739-7BCC-34AF106333BD}" dt="2022-02-22T20:29:51.665" v="445" actId="14100"/>
          <ac:picMkLst>
            <pc:docMk/>
            <pc:sldMk cId="2716458199" sldId="298"/>
            <ac:picMk id="2" creationId="{728BDFA8-6A39-4512-84B0-749AE8431C6E}"/>
          </ac:picMkLst>
        </pc:picChg>
        <pc:picChg chg="add mod">
          <ac:chgData name="Teal, Slayter" userId="S::slayter.teal@okstate.edu::4b9dfe8a-9bbe-40cc-9ecf-56a5d844cf5b" providerId="AD" clId="Web-{7CE85361-BCA3-6739-7BCC-34AF106333BD}" dt="2022-02-22T20:29:44.883" v="444" actId="14100"/>
          <ac:picMkLst>
            <pc:docMk/>
            <pc:sldMk cId="2716458199" sldId="298"/>
            <ac:picMk id="3" creationId="{50310352-9FFE-4ECD-9B7A-8A6BE8684830}"/>
          </ac:picMkLst>
        </pc:picChg>
      </pc:sldChg>
      <pc:sldChg chg="addSp delSp modSp delCm">
        <pc:chgData name="Teal, Slayter" userId="S::slayter.teal@okstate.edu::4b9dfe8a-9bbe-40cc-9ecf-56a5d844cf5b" providerId="AD" clId="Web-{7CE85361-BCA3-6739-7BCC-34AF106333BD}" dt="2022-02-22T20:24:37.115" v="411" actId="20577"/>
        <pc:sldMkLst>
          <pc:docMk/>
          <pc:sldMk cId="2599956806" sldId="299"/>
        </pc:sldMkLst>
        <pc:spChg chg="mod">
          <ac:chgData name="Teal, Slayter" userId="S::slayter.teal@okstate.edu::4b9dfe8a-9bbe-40cc-9ecf-56a5d844cf5b" providerId="AD" clId="Web-{7CE85361-BCA3-6739-7BCC-34AF106333BD}" dt="2022-02-22T20:24:37.115" v="411" actId="20577"/>
          <ac:spMkLst>
            <pc:docMk/>
            <pc:sldMk cId="2599956806" sldId="299"/>
            <ac:spMk id="5" creationId="{44B7E921-4FB7-284B-9679-627B0D7126F5}"/>
          </ac:spMkLst>
        </pc:spChg>
        <pc:spChg chg="ord">
          <ac:chgData name="Teal, Slayter" userId="S::slayter.teal@okstate.edu::4b9dfe8a-9bbe-40cc-9ecf-56a5d844cf5b" providerId="AD" clId="Web-{7CE85361-BCA3-6739-7BCC-34AF106333BD}" dt="2022-02-22T20:13:09.167" v="306"/>
          <ac:spMkLst>
            <pc:docMk/>
            <pc:sldMk cId="2599956806" sldId="299"/>
            <ac:spMk id="12" creationId="{14747C90-BFA3-CF43-8682-F05D880FA207}"/>
          </ac:spMkLst>
        </pc:spChg>
        <pc:spChg chg="del">
          <ac:chgData name="Teal, Slayter" userId="S::slayter.teal@okstate.edu::4b9dfe8a-9bbe-40cc-9ecf-56a5d844cf5b" providerId="AD" clId="Web-{7CE85361-BCA3-6739-7BCC-34AF106333BD}" dt="2022-02-22T20:13:09.167" v="306"/>
          <ac:spMkLst>
            <pc:docMk/>
            <pc:sldMk cId="2599956806" sldId="299"/>
            <ac:spMk id="52" creationId="{031EA4A4-5D79-4817-B146-24029A2F3CC7}"/>
          </ac:spMkLst>
        </pc:spChg>
        <pc:spChg chg="del">
          <ac:chgData name="Teal, Slayter" userId="S::slayter.teal@okstate.edu::4b9dfe8a-9bbe-40cc-9ecf-56a5d844cf5b" providerId="AD" clId="Web-{7CE85361-BCA3-6739-7BCC-34AF106333BD}" dt="2022-02-22T20:13:09.167" v="306"/>
          <ac:spMkLst>
            <pc:docMk/>
            <pc:sldMk cId="2599956806" sldId="299"/>
            <ac:spMk id="53" creationId="{AF2F604E-43BE-4DC3-B983-E071523364F8}"/>
          </ac:spMkLst>
        </pc:spChg>
        <pc:spChg chg="del">
          <ac:chgData name="Teal, Slayter" userId="S::slayter.teal@okstate.edu::4b9dfe8a-9bbe-40cc-9ecf-56a5d844cf5b" providerId="AD" clId="Web-{7CE85361-BCA3-6739-7BCC-34AF106333BD}" dt="2022-02-22T20:13:09.167" v="306"/>
          <ac:spMkLst>
            <pc:docMk/>
            <pc:sldMk cId="2599956806" sldId="299"/>
            <ac:spMk id="54" creationId="{08C9B587-E65E-4B52-B37C-ABEBB6E87928}"/>
          </ac:spMkLst>
        </pc:spChg>
        <pc:spChg chg="add">
          <ac:chgData name="Teal, Slayter" userId="S::slayter.teal@okstate.edu::4b9dfe8a-9bbe-40cc-9ecf-56a5d844cf5b" providerId="AD" clId="Web-{7CE85361-BCA3-6739-7BCC-34AF106333BD}" dt="2022-02-22T20:13:09.167" v="306"/>
          <ac:spMkLst>
            <pc:docMk/>
            <pc:sldMk cId="2599956806" sldId="299"/>
            <ac:spMk id="59" creationId="{68AF5748-FED8-45BA-8631-26D1D10F3246}"/>
          </ac:spMkLst>
        </pc:spChg>
        <pc:spChg chg="add">
          <ac:chgData name="Teal, Slayter" userId="S::slayter.teal@okstate.edu::4b9dfe8a-9bbe-40cc-9ecf-56a5d844cf5b" providerId="AD" clId="Web-{7CE85361-BCA3-6739-7BCC-34AF106333BD}" dt="2022-02-22T20:13:09.167" v="306"/>
          <ac:spMkLst>
            <pc:docMk/>
            <pc:sldMk cId="2599956806" sldId="299"/>
            <ac:spMk id="61" creationId="{AF2F604E-43BE-4DC3-B983-E071523364F8}"/>
          </ac:spMkLst>
        </pc:spChg>
        <pc:spChg chg="add">
          <ac:chgData name="Teal, Slayter" userId="S::slayter.teal@okstate.edu::4b9dfe8a-9bbe-40cc-9ecf-56a5d844cf5b" providerId="AD" clId="Web-{7CE85361-BCA3-6739-7BCC-34AF106333BD}" dt="2022-02-22T20:13:09.167" v="306"/>
          <ac:spMkLst>
            <pc:docMk/>
            <pc:sldMk cId="2599956806" sldId="299"/>
            <ac:spMk id="63" creationId="{08C9B587-E65E-4B52-B37C-ABEBB6E87928}"/>
          </ac:spMkLst>
        </pc:spChg>
        <pc:picChg chg="add mod">
          <ac:chgData name="Teal, Slayter" userId="S::slayter.teal@okstate.edu::4b9dfe8a-9bbe-40cc-9ecf-56a5d844cf5b" providerId="AD" clId="Web-{7CE85361-BCA3-6739-7BCC-34AF106333BD}" dt="2022-02-22T20:13:09.167" v="306"/>
          <ac:picMkLst>
            <pc:docMk/>
            <pc:sldMk cId="2599956806" sldId="299"/>
            <ac:picMk id="2" creationId="{00FF4622-1E25-4F71-A3AB-55708E168585}"/>
          </ac:picMkLst>
        </pc:picChg>
        <pc:picChg chg="del">
          <ac:chgData name="Teal, Slayter" userId="S::slayter.teal@okstate.edu::4b9dfe8a-9bbe-40cc-9ecf-56a5d844cf5b" providerId="AD" clId="Web-{7CE85361-BCA3-6739-7BCC-34AF106333BD}" dt="2022-02-22T20:12:18.914" v="300"/>
          <ac:picMkLst>
            <pc:docMk/>
            <pc:sldMk cId="2599956806" sldId="299"/>
            <ac:picMk id="3" creationId="{3AE25406-FE49-48FF-B690-195BBC9E563F}"/>
          </ac:picMkLst>
        </pc:picChg>
      </pc:sldChg>
      <pc:sldChg chg="modSp">
        <pc:chgData name="Teal, Slayter" userId="S::slayter.teal@okstate.edu::4b9dfe8a-9bbe-40cc-9ecf-56a5d844cf5b" providerId="AD" clId="Web-{7CE85361-BCA3-6739-7BCC-34AF106333BD}" dt="2022-02-22T20:26:09.495" v="422" actId="20577"/>
        <pc:sldMkLst>
          <pc:docMk/>
          <pc:sldMk cId="1642132437" sldId="310"/>
        </pc:sldMkLst>
        <pc:spChg chg="mod">
          <ac:chgData name="Teal, Slayter" userId="S::slayter.teal@okstate.edu::4b9dfe8a-9bbe-40cc-9ecf-56a5d844cf5b" providerId="AD" clId="Web-{7CE85361-BCA3-6739-7BCC-34AF106333BD}" dt="2022-02-22T20:26:09.495" v="422" actId="20577"/>
          <ac:spMkLst>
            <pc:docMk/>
            <pc:sldMk cId="1642132437" sldId="310"/>
            <ac:spMk id="4" creationId="{8DD93D6E-F700-FB4D-8333-A087C39ACBA6}"/>
          </ac:spMkLst>
        </pc:spChg>
      </pc:sldChg>
      <pc:sldChg chg="del">
        <pc:chgData name="Teal, Slayter" userId="S::slayter.teal@okstate.edu::4b9dfe8a-9bbe-40cc-9ecf-56a5d844cf5b" providerId="AD" clId="Web-{7CE85361-BCA3-6739-7BCC-34AF106333BD}" dt="2022-02-22T20:25:32.931" v="412"/>
        <pc:sldMkLst>
          <pc:docMk/>
          <pc:sldMk cId="2351496996" sldId="311"/>
        </pc:sldMkLst>
      </pc:sldChg>
      <pc:sldChg chg="addSp delSp modSp">
        <pc:chgData name="Teal, Slayter" userId="S::slayter.teal@okstate.edu::4b9dfe8a-9bbe-40cc-9ecf-56a5d844cf5b" providerId="AD" clId="Web-{7CE85361-BCA3-6739-7BCC-34AF106333BD}" dt="2022-02-22T20:28:19.566" v="441" actId="20577"/>
        <pc:sldMkLst>
          <pc:docMk/>
          <pc:sldMk cId="3119149485" sldId="313"/>
        </pc:sldMkLst>
        <pc:spChg chg="mod">
          <ac:chgData name="Teal, Slayter" userId="S::slayter.teal@okstate.edu::4b9dfe8a-9bbe-40cc-9ecf-56a5d844cf5b" providerId="AD" clId="Web-{7CE85361-BCA3-6739-7BCC-34AF106333BD}" dt="2022-02-22T20:28:19.566" v="441" actId="20577"/>
          <ac:spMkLst>
            <pc:docMk/>
            <pc:sldMk cId="3119149485" sldId="313"/>
            <ac:spMk id="5" creationId="{44B7E921-4FB7-284B-9679-627B0D7126F5}"/>
          </ac:spMkLst>
        </pc:spChg>
        <pc:spChg chg="del">
          <ac:chgData name="Teal, Slayter" userId="S::slayter.teal@okstate.edu::4b9dfe8a-9bbe-40cc-9ecf-56a5d844cf5b" providerId="AD" clId="Web-{7CE85361-BCA3-6739-7BCC-34AF106333BD}" dt="2022-02-22T20:26:44.997" v="423"/>
          <ac:spMkLst>
            <pc:docMk/>
            <pc:sldMk cId="3119149485" sldId="313"/>
            <ac:spMk id="17" creationId="{BCED4D40-4B67-4331-AC48-79B82B4A47D8}"/>
          </ac:spMkLst>
        </pc:spChg>
        <pc:spChg chg="del">
          <ac:chgData name="Teal, Slayter" userId="S::slayter.teal@okstate.edu::4b9dfe8a-9bbe-40cc-9ecf-56a5d844cf5b" providerId="AD" clId="Web-{7CE85361-BCA3-6739-7BCC-34AF106333BD}" dt="2022-02-22T20:26:44.997" v="423"/>
          <ac:spMkLst>
            <pc:docMk/>
            <pc:sldMk cId="3119149485" sldId="313"/>
            <ac:spMk id="19" creationId="{670CEDEF-4F34-412E-84EE-329C1E936AF5}"/>
          </ac:spMkLst>
        </pc:spChg>
        <pc:spChg chg="add">
          <ac:chgData name="Teal, Slayter" userId="S::slayter.teal@okstate.edu::4b9dfe8a-9bbe-40cc-9ecf-56a5d844cf5b" providerId="AD" clId="Web-{7CE85361-BCA3-6739-7BCC-34AF106333BD}" dt="2022-02-22T20:26:44.997" v="423"/>
          <ac:spMkLst>
            <pc:docMk/>
            <pc:sldMk cId="3119149485" sldId="313"/>
            <ac:spMk id="24" creationId="{68AF5748-FED8-45BA-8631-26D1D10F3246}"/>
          </ac:spMkLst>
        </pc:spChg>
        <pc:spChg chg="add">
          <ac:chgData name="Teal, Slayter" userId="S::slayter.teal@okstate.edu::4b9dfe8a-9bbe-40cc-9ecf-56a5d844cf5b" providerId="AD" clId="Web-{7CE85361-BCA3-6739-7BCC-34AF106333BD}" dt="2022-02-22T20:26:44.997" v="423"/>
          <ac:spMkLst>
            <pc:docMk/>
            <pc:sldMk cId="3119149485" sldId="313"/>
            <ac:spMk id="26" creationId="{AF2F604E-43BE-4DC3-B983-E071523364F8}"/>
          </ac:spMkLst>
        </pc:spChg>
        <pc:spChg chg="add">
          <ac:chgData name="Teal, Slayter" userId="S::slayter.teal@okstate.edu::4b9dfe8a-9bbe-40cc-9ecf-56a5d844cf5b" providerId="AD" clId="Web-{7CE85361-BCA3-6739-7BCC-34AF106333BD}" dt="2022-02-22T20:26:44.997" v="423"/>
          <ac:spMkLst>
            <pc:docMk/>
            <pc:sldMk cId="3119149485" sldId="313"/>
            <ac:spMk id="28" creationId="{08C9B587-E65E-4B52-B37C-ABEBB6E87928}"/>
          </ac:spMkLst>
        </pc:spChg>
        <pc:picChg chg="mod">
          <ac:chgData name="Teal, Slayter" userId="S::slayter.teal@okstate.edu::4b9dfe8a-9bbe-40cc-9ecf-56a5d844cf5b" providerId="AD" clId="Web-{7CE85361-BCA3-6739-7BCC-34AF106333BD}" dt="2022-02-22T20:26:44.997" v="423"/>
          <ac:picMkLst>
            <pc:docMk/>
            <pc:sldMk cId="3119149485" sldId="313"/>
            <ac:picMk id="4" creationId="{10A76BDA-9ED1-414D-806C-5C622FADF01A}"/>
          </ac:picMkLst>
        </pc:picChg>
      </pc:sldChg>
      <pc:sldChg chg="addSp delSp modSp">
        <pc:chgData name="Teal, Slayter" userId="S::slayter.teal@okstate.edu::4b9dfe8a-9bbe-40cc-9ecf-56a5d844cf5b" providerId="AD" clId="Web-{7CE85361-BCA3-6739-7BCC-34AF106333BD}" dt="2022-02-22T20:28:11.065" v="438" actId="20577"/>
        <pc:sldMkLst>
          <pc:docMk/>
          <pc:sldMk cId="2965412808" sldId="314"/>
        </pc:sldMkLst>
        <pc:spChg chg="mod">
          <ac:chgData name="Teal, Slayter" userId="S::slayter.teal@okstate.edu::4b9dfe8a-9bbe-40cc-9ecf-56a5d844cf5b" providerId="AD" clId="Web-{7CE85361-BCA3-6739-7BCC-34AF106333BD}" dt="2022-02-22T20:28:11.065" v="438" actId="20577"/>
          <ac:spMkLst>
            <pc:docMk/>
            <pc:sldMk cId="2965412808" sldId="314"/>
            <ac:spMk id="5" creationId="{44B7E921-4FB7-284B-9679-627B0D7126F5}"/>
          </ac:spMkLst>
        </pc:spChg>
        <pc:spChg chg="del">
          <ac:chgData name="Teal, Slayter" userId="S::slayter.teal@okstate.edu::4b9dfe8a-9bbe-40cc-9ecf-56a5d844cf5b" providerId="AD" clId="Web-{7CE85361-BCA3-6739-7BCC-34AF106333BD}" dt="2022-02-22T20:27:13.108" v="425"/>
          <ac:spMkLst>
            <pc:docMk/>
            <pc:sldMk cId="2965412808" sldId="314"/>
            <ac:spMk id="17" creationId="{BCED4D40-4B67-4331-AC48-79B82B4A47D8}"/>
          </ac:spMkLst>
        </pc:spChg>
        <pc:spChg chg="del">
          <ac:chgData name="Teal, Slayter" userId="S::slayter.teal@okstate.edu::4b9dfe8a-9bbe-40cc-9ecf-56a5d844cf5b" providerId="AD" clId="Web-{7CE85361-BCA3-6739-7BCC-34AF106333BD}" dt="2022-02-22T20:27:13.108" v="425"/>
          <ac:spMkLst>
            <pc:docMk/>
            <pc:sldMk cId="2965412808" sldId="314"/>
            <ac:spMk id="19" creationId="{670CEDEF-4F34-412E-84EE-329C1E936AF5}"/>
          </ac:spMkLst>
        </pc:spChg>
        <pc:spChg chg="add">
          <ac:chgData name="Teal, Slayter" userId="S::slayter.teal@okstate.edu::4b9dfe8a-9bbe-40cc-9ecf-56a5d844cf5b" providerId="AD" clId="Web-{7CE85361-BCA3-6739-7BCC-34AF106333BD}" dt="2022-02-22T20:27:13.108" v="425"/>
          <ac:spMkLst>
            <pc:docMk/>
            <pc:sldMk cId="2965412808" sldId="314"/>
            <ac:spMk id="24" creationId="{68AF5748-FED8-45BA-8631-26D1D10F3246}"/>
          </ac:spMkLst>
        </pc:spChg>
        <pc:spChg chg="add">
          <ac:chgData name="Teal, Slayter" userId="S::slayter.teal@okstate.edu::4b9dfe8a-9bbe-40cc-9ecf-56a5d844cf5b" providerId="AD" clId="Web-{7CE85361-BCA3-6739-7BCC-34AF106333BD}" dt="2022-02-22T20:27:13.108" v="425"/>
          <ac:spMkLst>
            <pc:docMk/>
            <pc:sldMk cId="2965412808" sldId="314"/>
            <ac:spMk id="26" creationId="{AF2F604E-43BE-4DC3-B983-E071523364F8}"/>
          </ac:spMkLst>
        </pc:spChg>
        <pc:spChg chg="add">
          <ac:chgData name="Teal, Slayter" userId="S::slayter.teal@okstate.edu::4b9dfe8a-9bbe-40cc-9ecf-56a5d844cf5b" providerId="AD" clId="Web-{7CE85361-BCA3-6739-7BCC-34AF106333BD}" dt="2022-02-22T20:27:13.108" v="425"/>
          <ac:spMkLst>
            <pc:docMk/>
            <pc:sldMk cId="2965412808" sldId="314"/>
            <ac:spMk id="28" creationId="{08C9B587-E65E-4B52-B37C-ABEBB6E87928}"/>
          </ac:spMkLst>
        </pc:spChg>
        <pc:picChg chg="mod">
          <ac:chgData name="Teal, Slayter" userId="S::slayter.teal@okstate.edu::4b9dfe8a-9bbe-40cc-9ecf-56a5d844cf5b" providerId="AD" clId="Web-{7CE85361-BCA3-6739-7BCC-34AF106333BD}" dt="2022-02-22T20:27:13.108" v="425"/>
          <ac:picMkLst>
            <pc:docMk/>
            <pc:sldMk cId="2965412808" sldId="314"/>
            <ac:picMk id="4" creationId="{A41AC04B-3672-43DF-93B7-17D24DCA6A6A}"/>
          </ac:picMkLst>
        </pc:picChg>
      </pc:sldChg>
      <pc:sldChg chg="addSp delSp modSp">
        <pc:chgData name="Teal, Slayter" userId="S::slayter.teal@okstate.edu::4b9dfe8a-9bbe-40cc-9ecf-56a5d844cf5b" providerId="AD" clId="Web-{7CE85361-BCA3-6739-7BCC-34AF106333BD}" dt="2022-02-22T20:28:02.986" v="437" actId="20577"/>
        <pc:sldMkLst>
          <pc:docMk/>
          <pc:sldMk cId="2185627305" sldId="315"/>
        </pc:sldMkLst>
        <pc:spChg chg="mod">
          <ac:chgData name="Teal, Slayter" userId="S::slayter.teal@okstate.edu::4b9dfe8a-9bbe-40cc-9ecf-56a5d844cf5b" providerId="AD" clId="Web-{7CE85361-BCA3-6739-7BCC-34AF106333BD}" dt="2022-02-22T20:28:02.986" v="437" actId="20577"/>
          <ac:spMkLst>
            <pc:docMk/>
            <pc:sldMk cId="2185627305" sldId="315"/>
            <ac:spMk id="5" creationId="{44B7E921-4FB7-284B-9679-627B0D7126F5}"/>
          </ac:spMkLst>
        </pc:spChg>
        <pc:spChg chg="del">
          <ac:chgData name="Teal, Slayter" userId="S::slayter.teal@okstate.edu::4b9dfe8a-9bbe-40cc-9ecf-56a5d844cf5b" providerId="AD" clId="Web-{7CE85361-BCA3-6739-7BCC-34AF106333BD}" dt="2022-02-22T20:27:18.374" v="426"/>
          <ac:spMkLst>
            <pc:docMk/>
            <pc:sldMk cId="2185627305" sldId="315"/>
            <ac:spMk id="10" creationId="{BCED4D40-4B67-4331-AC48-79B82B4A47D8}"/>
          </ac:spMkLst>
        </pc:spChg>
        <pc:spChg chg="del">
          <ac:chgData name="Teal, Slayter" userId="S::slayter.teal@okstate.edu::4b9dfe8a-9bbe-40cc-9ecf-56a5d844cf5b" providerId="AD" clId="Web-{7CE85361-BCA3-6739-7BCC-34AF106333BD}" dt="2022-02-22T20:27:18.374" v="426"/>
          <ac:spMkLst>
            <pc:docMk/>
            <pc:sldMk cId="2185627305" sldId="315"/>
            <ac:spMk id="12" creationId="{670CEDEF-4F34-412E-84EE-329C1E936AF5}"/>
          </ac:spMkLst>
        </pc:spChg>
        <pc:spChg chg="add">
          <ac:chgData name="Teal, Slayter" userId="S::slayter.teal@okstate.edu::4b9dfe8a-9bbe-40cc-9ecf-56a5d844cf5b" providerId="AD" clId="Web-{7CE85361-BCA3-6739-7BCC-34AF106333BD}" dt="2022-02-22T20:27:18.374" v="426"/>
          <ac:spMkLst>
            <pc:docMk/>
            <pc:sldMk cId="2185627305" sldId="315"/>
            <ac:spMk id="17" creationId="{68AF5748-FED8-45BA-8631-26D1D10F3246}"/>
          </ac:spMkLst>
        </pc:spChg>
        <pc:spChg chg="add">
          <ac:chgData name="Teal, Slayter" userId="S::slayter.teal@okstate.edu::4b9dfe8a-9bbe-40cc-9ecf-56a5d844cf5b" providerId="AD" clId="Web-{7CE85361-BCA3-6739-7BCC-34AF106333BD}" dt="2022-02-22T20:27:18.374" v="426"/>
          <ac:spMkLst>
            <pc:docMk/>
            <pc:sldMk cId="2185627305" sldId="315"/>
            <ac:spMk id="19" creationId="{AF2F604E-43BE-4DC3-B983-E071523364F8}"/>
          </ac:spMkLst>
        </pc:spChg>
        <pc:spChg chg="add">
          <ac:chgData name="Teal, Slayter" userId="S::slayter.teal@okstate.edu::4b9dfe8a-9bbe-40cc-9ecf-56a5d844cf5b" providerId="AD" clId="Web-{7CE85361-BCA3-6739-7BCC-34AF106333BD}" dt="2022-02-22T20:27:18.374" v="426"/>
          <ac:spMkLst>
            <pc:docMk/>
            <pc:sldMk cId="2185627305" sldId="315"/>
            <ac:spMk id="21" creationId="{08C9B587-E65E-4B52-B37C-ABEBB6E87928}"/>
          </ac:spMkLst>
        </pc:spChg>
        <pc:picChg chg="mod">
          <ac:chgData name="Teal, Slayter" userId="S::slayter.teal@okstate.edu::4b9dfe8a-9bbe-40cc-9ecf-56a5d844cf5b" providerId="AD" clId="Web-{7CE85361-BCA3-6739-7BCC-34AF106333BD}" dt="2022-02-22T20:27:18.374" v="426"/>
          <ac:picMkLst>
            <pc:docMk/>
            <pc:sldMk cId="2185627305" sldId="315"/>
            <ac:picMk id="4" creationId="{D96EE519-E41E-44F0-8166-58BB92F74C7F}"/>
          </ac:picMkLst>
        </pc:picChg>
      </pc:sldChg>
      <pc:sldChg chg="del">
        <pc:chgData name="Teal, Slayter" userId="S::slayter.teal@okstate.edu::4b9dfe8a-9bbe-40cc-9ecf-56a5d844cf5b" providerId="AD" clId="Web-{7CE85361-BCA3-6739-7BCC-34AF106333BD}" dt="2022-02-22T20:27:07.296" v="424"/>
        <pc:sldMkLst>
          <pc:docMk/>
          <pc:sldMk cId="3751540050" sldId="323"/>
        </pc:sldMkLst>
      </pc:sldChg>
      <pc:sldChg chg="addSp delSp modSp mod setBg setClrOvrMap">
        <pc:chgData name="Teal, Slayter" userId="S::slayter.teal@okstate.edu::4b9dfe8a-9bbe-40cc-9ecf-56a5d844cf5b" providerId="AD" clId="Web-{7CE85361-BCA3-6739-7BCC-34AF106333BD}" dt="2022-02-22T20:19:44.441" v="378" actId="20577"/>
        <pc:sldMkLst>
          <pc:docMk/>
          <pc:sldMk cId="242387172" sldId="325"/>
        </pc:sldMkLst>
        <pc:spChg chg="mod ord">
          <ac:chgData name="Teal, Slayter" userId="S::slayter.teal@okstate.edu::4b9dfe8a-9bbe-40cc-9ecf-56a5d844cf5b" providerId="AD" clId="Web-{7CE85361-BCA3-6739-7BCC-34AF106333BD}" dt="2022-02-22T20:19:44.441" v="378" actId="20577"/>
          <ac:spMkLst>
            <pc:docMk/>
            <pc:sldMk cId="242387172" sldId="325"/>
            <ac:spMk id="3" creationId="{C31D4627-E333-432D-95E5-3B8D1D813935}"/>
          </ac:spMkLst>
        </pc:spChg>
        <pc:spChg chg="mod">
          <ac:chgData name="Teal, Slayter" userId="S::slayter.teal@okstate.edu::4b9dfe8a-9bbe-40cc-9ecf-56a5d844cf5b" providerId="AD" clId="Web-{7CE85361-BCA3-6739-7BCC-34AF106333BD}" dt="2022-02-22T19:55:41.635" v="294" actId="20577"/>
          <ac:spMkLst>
            <pc:docMk/>
            <pc:sldMk cId="242387172" sldId="325"/>
            <ac:spMk id="5" creationId="{44B7E921-4FB7-284B-9679-627B0D7126F5}"/>
          </ac:spMkLst>
        </pc:spChg>
        <pc:spChg chg="del">
          <ac:chgData name="Teal, Slayter" userId="S::slayter.teal@okstate.edu::4b9dfe8a-9bbe-40cc-9ecf-56a5d844cf5b" providerId="AD" clId="Web-{7CE85361-BCA3-6739-7BCC-34AF106333BD}" dt="2022-02-22T19:53:57.801" v="274"/>
          <ac:spMkLst>
            <pc:docMk/>
            <pc:sldMk cId="242387172" sldId="325"/>
            <ac:spMk id="9" creationId="{C796C676-47F4-4F9F-AF76-EF1CC536308E}"/>
          </ac:spMkLst>
        </pc:spChg>
        <pc:spChg chg="ord">
          <ac:chgData name="Teal, Slayter" userId="S::slayter.teal@okstate.edu::4b9dfe8a-9bbe-40cc-9ecf-56a5d844cf5b" providerId="AD" clId="Web-{7CE85361-BCA3-6739-7BCC-34AF106333BD}" dt="2022-02-22T19:55:20.150" v="291"/>
          <ac:spMkLst>
            <pc:docMk/>
            <pc:sldMk cId="242387172" sldId="325"/>
            <ac:spMk id="12" creationId="{14747C90-BFA3-CF43-8682-F05D880FA207}"/>
          </ac:spMkLst>
        </pc:spChg>
        <pc:spChg chg="ord">
          <ac:chgData name="Teal, Slayter" userId="S::slayter.teal@okstate.edu::4b9dfe8a-9bbe-40cc-9ecf-56a5d844cf5b" providerId="AD" clId="Web-{7CE85361-BCA3-6739-7BCC-34AF106333BD}" dt="2022-02-22T19:55:20.150" v="291"/>
          <ac:spMkLst>
            <pc:docMk/>
            <pc:sldMk cId="242387172" sldId="325"/>
            <ac:spMk id="13" creationId="{F27BFA3C-4C26-224A-9E1B-38B1A6DD96D6}"/>
          </ac:spMkLst>
        </pc:spChg>
        <pc:spChg chg="add del">
          <ac:chgData name="Teal, Slayter" userId="S::slayter.teal@okstate.edu::4b9dfe8a-9bbe-40cc-9ecf-56a5d844cf5b" providerId="AD" clId="Web-{7CE85361-BCA3-6739-7BCC-34AF106333BD}" dt="2022-02-22T19:55:20.150" v="291"/>
          <ac:spMkLst>
            <pc:docMk/>
            <pc:sldMk cId="242387172" sldId="325"/>
            <ac:spMk id="18" creationId="{959C6B72-F8E6-4281-8F3E-93FC0DC98039}"/>
          </ac:spMkLst>
        </pc:spChg>
        <pc:spChg chg="add del">
          <ac:chgData name="Teal, Slayter" userId="S::slayter.teal@okstate.edu::4b9dfe8a-9bbe-40cc-9ecf-56a5d844cf5b" providerId="AD" clId="Web-{7CE85361-BCA3-6739-7BCC-34AF106333BD}" dt="2022-02-22T19:55:20.150" v="291"/>
          <ac:spMkLst>
            <pc:docMk/>
            <pc:sldMk cId="242387172" sldId="325"/>
            <ac:spMk id="20" creationId="{490234EE-E0D8-4805-9227-CCEAC601691F}"/>
          </ac:spMkLst>
        </pc:spChg>
        <pc:spChg chg="add del">
          <ac:chgData name="Teal, Slayter" userId="S::slayter.teal@okstate.edu::4b9dfe8a-9bbe-40cc-9ecf-56a5d844cf5b" providerId="AD" clId="Web-{7CE85361-BCA3-6739-7BCC-34AF106333BD}" dt="2022-02-22T19:55:15.759" v="288"/>
          <ac:spMkLst>
            <pc:docMk/>
            <pc:sldMk cId="242387172" sldId="325"/>
            <ac:spMk id="22" creationId="{26FF42C2-EA15-4154-B242-E98E88CED99C}"/>
          </ac:spMkLst>
        </pc:spChg>
        <pc:spChg chg="add del">
          <ac:chgData name="Teal, Slayter" userId="S::slayter.teal@okstate.edu::4b9dfe8a-9bbe-40cc-9ecf-56a5d844cf5b" providerId="AD" clId="Web-{7CE85361-BCA3-6739-7BCC-34AF106333BD}" dt="2022-02-22T19:55:15.759" v="288"/>
          <ac:spMkLst>
            <pc:docMk/>
            <pc:sldMk cId="242387172" sldId="325"/>
            <ac:spMk id="23" creationId="{D79DE9F7-28C4-4856-BA57-D696E124C137}"/>
          </ac:spMkLst>
        </pc:spChg>
        <pc:spChg chg="add del">
          <ac:chgData name="Teal, Slayter" userId="S::slayter.teal@okstate.edu::4b9dfe8a-9bbe-40cc-9ecf-56a5d844cf5b" providerId="AD" clId="Web-{7CE85361-BCA3-6739-7BCC-34AF106333BD}" dt="2022-02-22T19:55:15.759" v="288"/>
          <ac:spMkLst>
            <pc:docMk/>
            <pc:sldMk cId="242387172" sldId="325"/>
            <ac:spMk id="24" creationId="{E1F9ED9C-121B-44C6-A308-5824769C40D5}"/>
          </ac:spMkLst>
        </pc:spChg>
        <pc:spChg chg="add del">
          <ac:chgData name="Teal, Slayter" userId="S::slayter.teal@okstate.edu::4b9dfe8a-9bbe-40cc-9ecf-56a5d844cf5b" providerId="AD" clId="Web-{7CE85361-BCA3-6739-7BCC-34AF106333BD}" dt="2022-02-22T19:54:33.897" v="280"/>
          <ac:spMkLst>
            <pc:docMk/>
            <pc:sldMk cId="242387172" sldId="325"/>
            <ac:spMk id="25" creationId="{AD96FDFD-4E42-4A06-B8B5-768A1DB9C2A9}"/>
          </ac:spMkLst>
        </pc:spChg>
        <pc:spChg chg="add del">
          <ac:chgData name="Teal, Slayter" userId="S::slayter.teal@okstate.edu::4b9dfe8a-9bbe-40cc-9ecf-56a5d844cf5b" providerId="AD" clId="Web-{7CE85361-BCA3-6739-7BCC-34AF106333BD}" dt="2022-02-22T19:55:15.759" v="288"/>
          <ac:spMkLst>
            <pc:docMk/>
            <pc:sldMk cId="242387172" sldId="325"/>
            <ac:spMk id="26" creationId="{4A5F8185-F27B-4E99-A06C-007336FE3F2D}"/>
          </ac:spMkLst>
        </pc:spChg>
        <pc:spChg chg="add del">
          <ac:chgData name="Teal, Slayter" userId="S::slayter.teal@okstate.edu::4b9dfe8a-9bbe-40cc-9ecf-56a5d844cf5b" providerId="AD" clId="Web-{7CE85361-BCA3-6739-7BCC-34AF106333BD}" dt="2022-02-22T19:55:20.134" v="290"/>
          <ac:spMkLst>
            <pc:docMk/>
            <pc:sldMk cId="242387172" sldId="325"/>
            <ac:spMk id="28" creationId="{71A784BF-09DB-448D-99FC-B49DFC6605D5}"/>
          </ac:spMkLst>
        </pc:spChg>
        <pc:spChg chg="add del">
          <ac:chgData name="Teal, Slayter" userId="S::slayter.teal@okstate.edu::4b9dfe8a-9bbe-40cc-9ecf-56a5d844cf5b" providerId="AD" clId="Web-{7CE85361-BCA3-6739-7BCC-34AF106333BD}" dt="2022-02-22T19:54:44.538" v="284"/>
          <ac:spMkLst>
            <pc:docMk/>
            <pc:sldMk cId="242387172" sldId="325"/>
            <ac:spMk id="29" creationId="{AFD19018-DE7C-4796-ADF2-AD2EB0FC0D9C}"/>
          </ac:spMkLst>
        </pc:spChg>
        <pc:spChg chg="add del">
          <ac:chgData name="Teal, Slayter" userId="S::slayter.teal@okstate.edu::4b9dfe8a-9bbe-40cc-9ecf-56a5d844cf5b" providerId="AD" clId="Web-{7CE85361-BCA3-6739-7BCC-34AF106333BD}" dt="2022-02-22T19:54:39.147" v="282"/>
          <ac:spMkLst>
            <pc:docMk/>
            <pc:sldMk cId="242387172" sldId="325"/>
            <ac:spMk id="30" creationId="{C4E4288A-DFC8-40A2-90E5-70E851A933AD}"/>
          </ac:spMkLst>
        </pc:spChg>
        <pc:spChg chg="add del">
          <ac:chgData name="Teal, Slayter" userId="S::slayter.teal@okstate.edu::4b9dfe8a-9bbe-40cc-9ecf-56a5d844cf5b" providerId="AD" clId="Web-{7CE85361-BCA3-6739-7BCC-34AF106333BD}" dt="2022-02-22T19:54:39.147" v="282"/>
          <ac:spMkLst>
            <pc:docMk/>
            <pc:sldMk cId="242387172" sldId="325"/>
            <ac:spMk id="31" creationId="{A9456821-26B9-4181-B181-305FB820DCC4}"/>
          </ac:spMkLst>
        </pc:spChg>
        <pc:spChg chg="add del">
          <ac:chgData name="Teal, Slayter" userId="S::slayter.teal@okstate.edu::4b9dfe8a-9bbe-40cc-9ecf-56a5d844cf5b" providerId="AD" clId="Web-{7CE85361-BCA3-6739-7BCC-34AF106333BD}" dt="2022-02-22T19:55:20.134" v="290"/>
          <ac:spMkLst>
            <pc:docMk/>
            <pc:sldMk cId="242387172" sldId="325"/>
            <ac:spMk id="32" creationId="{917859B3-4C91-478D-929D-BB6433F90849}"/>
          </ac:spMkLst>
        </pc:spChg>
        <pc:spChg chg="add del">
          <ac:chgData name="Teal, Slayter" userId="S::slayter.teal@okstate.edu::4b9dfe8a-9bbe-40cc-9ecf-56a5d844cf5b" providerId="AD" clId="Web-{7CE85361-BCA3-6739-7BCC-34AF106333BD}" dt="2022-02-22T19:54:39.147" v="282"/>
          <ac:spMkLst>
            <pc:docMk/>
            <pc:sldMk cId="242387172" sldId="325"/>
            <ac:spMk id="33" creationId="{0035D6FE-7FA2-4D67-8767-6F7E98AB1602}"/>
          </ac:spMkLst>
        </pc:spChg>
        <pc:spChg chg="add del">
          <ac:chgData name="Teal, Slayter" userId="S::slayter.teal@okstate.edu::4b9dfe8a-9bbe-40cc-9ecf-56a5d844cf5b" providerId="AD" clId="Web-{7CE85361-BCA3-6739-7BCC-34AF106333BD}" dt="2022-02-22T19:55:20.134" v="290"/>
          <ac:spMkLst>
            <pc:docMk/>
            <pc:sldMk cId="242387172" sldId="325"/>
            <ac:spMk id="34" creationId="{6283FBD2-A663-469F-855C-06D86E3C1161}"/>
          </ac:spMkLst>
        </pc:spChg>
        <pc:spChg chg="add del">
          <ac:chgData name="Teal, Slayter" userId="S::slayter.teal@okstate.edu::4b9dfe8a-9bbe-40cc-9ecf-56a5d844cf5b" providerId="AD" clId="Web-{7CE85361-BCA3-6739-7BCC-34AF106333BD}" dt="2022-02-22T19:54:39.147" v="282"/>
          <ac:spMkLst>
            <pc:docMk/>
            <pc:sldMk cId="242387172" sldId="325"/>
            <ac:spMk id="35" creationId="{0381C401-8AFE-4396-B195-C21EA1C7FB55}"/>
          </ac:spMkLst>
        </pc:spChg>
        <pc:spChg chg="add del">
          <ac:chgData name="Teal, Slayter" userId="S::slayter.teal@okstate.edu::4b9dfe8a-9bbe-40cc-9ecf-56a5d844cf5b" providerId="AD" clId="Web-{7CE85361-BCA3-6739-7BCC-34AF106333BD}" dt="2022-02-22T19:55:20.134" v="290"/>
          <ac:spMkLst>
            <pc:docMk/>
            <pc:sldMk cId="242387172" sldId="325"/>
            <ac:spMk id="36" creationId="{8A1279FC-7441-4E55-B082-2774E6316482}"/>
          </ac:spMkLst>
        </pc:spChg>
        <pc:spChg chg="add del">
          <ac:chgData name="Teal, Slayter" userId="S::slayter.teal@okstate.edu::4b9dfe8a-9bbe-40cc-9ecf-56a5d844cf5b" providerId="AD" clId="Web-{7CE85361-BCA3-6739-7BCC-34AF106333BD}" dt="2022-02-22T19:54:44.538" v="284"/>
          <ac:spMkLst>
            <pc:docMk/>
            <pc:sldMk cId="242387172" sldId="325"/>
            <ac:spMk id="37" creationId="{003713C1-2FB2-413B-BF91-3AE41726FB7A}"/>
          </ac:spMkLst>
        </pc:spChg>
        <pc:spChg chg="add del">
          <ac:chgData name="Teal, Slayter" userId="S::slayter.teal@okstate.edu::4b9dfe8a-9bbe-40cc-9ecf-56a5d844cf5b" providerId="AD" clId="Web-{7CE85361-BCA3-6739-7BCC-34AF106333BD}" dt="2022-02-22T19:54:44.538" v="284"/>
          <ac:spMkLst>
            <pc:docMk/>
            <pc:sldMk cId="242387172" sldId="325"/>
            <ac:spMk id="38" creationId="{90795B4D-5022-4A7F-A01D-8D880B7CDBE6}"/>
          </ac:spMkLst>
        </pc:spChg>
        <pc:spChg chg="add del">
          <ac:chgData name="Teal, Slayter" userId="S::slayter.teal@okstate.edu::4b9dfe8a-9bbe-40cc-9ecf-56a5d844cf5b" providerId="AD" clId="Web-{7CE85361-BCA3-6739-7BCC-34AF106333BD}" dt="2022-02-22T19:54:44.538" v="284"/>
          <ac:spMkLst>
            <pc:docMk/>
            <pc:sldMk cId="242387172" sldId="325"/>
            <ac:spMk id="39" creationId="{B1A0A2C2-4F85-44AF-8708-8DCA4B550CB8}"/>
          </ac:spMkLst>
        </pc:spChg>
        <pc:spChg chg="add">
          <ac:chgData name="Teal, Slayter" userId="S::slayter.teal@okstate.edu::4b9dfe8a-9bbe-40cc-9ecf-56a5d844cf5b" providerId="AD" clId="Web-{7CE85361-BCA3-6739-7BCC-34AF106333BD}" dt="2022-02-22T19:55:20.150" v="291"/>
          <ac:spMkLst>
            <pc:docMk/>
            <pc:sldMk cId="242387172" sldId="325"/>
            <ac:spMk id="40" creationId="{26FF42C2-EA15-4154-B242-E98E88CED99C}"/>
          </ac:spMkLst>
        </pc:spChg>
        <pc:spChg chg="add">
          <ac:chgData name="Teal, Slayter" userId="S::slayter.teal@okstate.edu::4b9dfe8a-9bbe-40cc-9ecf-56a5d844cf5b" providerId="AD" clId="Web-{7CE85361-BCA3-6739-7BCC-34AF106333BD}" dt="2022-02-22T19:55:20.150" v="291"/>
          <ac:spMkLst>
            <pc:docMk/>
            <pc:sldMk cId="242387172" sldId="325"/>
            <ac:spMk id="41" creationId="{D79DE9F7-28C4-4856-BA57-D696E124C137}"/>
          </ac:spMkLst>
        </pc:spChg>
        <pc:spChg chg="add">
          <ac:chgData name="Teal, Slayter" userId="S::slayter.teal@okstate.edu::4b9dfe8a-9bbe-40cc-9ecf-56a5d844cf5b" providerId="AD" clId="Web-{7CE85361-BCA3-6739-7BCC-34AF106333BD}" dt="2022-02-22T19:55:20.150" v="291"/>
          <ac:spMkLst>
            <pc:docMk/>
            <pc:sldMk cId="242387172" sldId="325"/>
            <ac:spMk id="42" creationId="{E1F9ED9C-121B-44C6-A308-5824769C40D5}"/>
          </ac:spMkLst>
        </pc:spChg>
        <pc:spChg chg="add">
          <ac:chgData name="Teal, Slayter" userId="S::slayter.teal@okstate.edu::4b9dfe8a-9bbe-40cc-9ecf-56a5d844cf5b" providerId="AD" clId="Web-{7CE85361-BCA3-6739-7BCC-34AF106333BD}" dt="2022-02-22T19:55:20.150" v="291"/>
          <ac:spMkLst>
            <pc:docMk/>
            <pc:sldMk cId="242387172" sldId="325"/>
            <ac:spMk id="43" creationId="{4A5F8185-F27B-4E99-A06C-007336FE3F2D}"/>
          </ac:spMkLst>
        </pc:spChg>
        <pc:grpChg chg="add del">
          <ac:chgData name="Teal, Slayter" userId="S::slayter.teal@okstate.edu::4b9dfe8a-9bbe-40cc-9ecf-56a5d844cf5b" providerId="AD" clId="Web-{7CE85361-BCA3-6739-7BCC-34AF106333BD}" dt="2022-02-22T19:54:39.147" v="282"/>
          <ac:grpSpMkLst>
            <pc:docMk/>
            <pc:sldMk cId="242387172" sldId="325"/>
            <ac:grpSpMk id="27" creationId="{B63C2D82-D4FA-4A37-BB01-1E7B21E4FF20}"/>
          </ac:grpSpMkLst>
        </pc:grpChg>
        <pc:picChg chg="add mod ord">
          <ac:chgData name="Teal, Slayter" userId="S::slayter.teal@okstate.edu::4b9dfe8a-9bbe-40cc-9ecf-56a5d844cf5b" providerId="AD" clId="Web-{7CE85361-BCA3-6739-7BCC-34AF106333BD}" dt="2022-02-22T19:55:20.150" v="291"/>
          <ac:picMkLst>
            <pc:docMk/>
            <pc:sldMk cId="242387172" sldId="325"/>
            <ac:picMk id="2" creationId="{589B1767-1B91-476B-900B-502173F15CA6}"/>
          </ac:picMkLst>
        </pc:picChg>
        <pc:picChg chg="mod ord">
          <ac:chgData name="Teal, Slayter" userId="S::slayter.teal@okstate.edu::4b9dfe8a-9bbe-40cc-9ecf-56a5d844cf5b" providerId="AD" clId="Web-{7CE85361-BCA3-6739-7BCC-34AF106333BD}" dt="2022-02-22T19:55:20.150" v="291"/>
          <ac:picMkLst>
            <pc:docMk/>
            <pc:sldMk cId="242387172" sldId="325"/>
            <ac:picMk id="4" creationId="{1D6ED63D-9646-47FF-AF74-C54199DB0D5D}"/>
          </ac:picMkLst>
        </pc:picChg>
        <pc:picChg chg="mod ord">
          <ac:chgData name="Teal, Slayter" userId="S::slayter.teal@okstate.edu::4b9dfe8a-9bbe-40cc-9ecf-56a5d844cf5b" providerId="AD" clId="Web-{7CE85361-BCA3-6739-7BCC-34AF106333BD}" dt="2022-02-22T19:55:20.150" v="291"/>
          <ac:picMkLst>
            <pc:docMk/>
            <pc:sldMk cId="242387172" sldId="325"/>
            <ac:picMk id="7" creationId="{0089F8E9-DFEA-476D-8C16-443233187649}"/>
          </ac:picMkLst>
        </pc:picChg>
      </pc:sldChg>
      <pc:sldChg chg="addSp delSp modSp add replId">
        <pc:chgData name="Teal, Slayter" userId="S::slayter.teal@okstate.edu::4b9dfe8a-9bbe-40cc-9ecf-56a5d844cf5b" providerId="AD" clId="Web-{7CE85361-BCA3-6739-7BCC-34AF106333BD}" dt="2022-02-22T20:24:13.051" v="408" actId="14100"/>
        <pc:sldMkLst>
          <pc:docMk/>
          <pc:sldMk cId="3044602800" sldId="326"/>
        </pc:sldMkLst>
        <pc:spChg chg="del">
          <ac:chgData name="Teal, Slayter" userId="S::slayter.teal@okstate.edu::4b9dfe8a-9bbe-40cc-9ecf-56a5d844cf5b" providerId="AD" clId="Web-{7CE85361-BCA3-6739-7BCC-34AF106333BD}" dt="2022-02-22T18:57:14.998" v="5"/>
          <ac:spMkLst>
            <pc:docMk/>
            <pc:sldMk cId="3044602800" sldId="326"/>
            <ac:spMk id="4" creationId="{5CD7F0C4-BCD8-49FD-832A-61F2AA55FD81}"/>
          </ac:spMkLst>
        </pc:spChg>
        <pc:spChg chg="mod">
          <ac:chgData name="Teal, Slayter" userId="S::slayter.teal@okstate.edu::4b9dfe8a-9bbe-40cc-9ecf-56a5d844cf5b" providerId="AD" clId="Web-{7CE85361-BCA3-6739-7BCC-34AF106333BD}" dt="2022-02-22T20:24:13.051" v="408" actId="14100"/>
          <ac:spMkLst>
            <pc:docMk/>
            <pc:sldMk cId="3044602800" sldId="326"/>
            <ac:spMk id="5" creationId="{44B7E921-4FB7-284B-9679-627B0D7126F5}"/>
          </ac:spMkLst>
        </pc:spChg>
        <pc:spChg chg="del">
          <ac:chgData name="Teal, Slayter" userId="S::slayter.teal@okstate.edu::4b9dfe8a-9bbe-40cc-9ecf-56a5d844cf5b" providerId="AD" clId="Web-{7CE85361-BCA3-6739-7BCC-34AF106333BD}" dt="2022-02-22T18:57:12.561" v="4"/>
          <ac:spMkLst>
            <pc:docMk/>
            <pc:sldMk cId="3044602800" sldId="326"/>
            <ac:spMk id="6" creationId="{A87927AC-8429-D242-9F31-193EE99C1A6C}"/>
          </ac:spMkLst>
        </pc:spChg>
        <pc:spChg chg="ord">
          <ac:chgData name="Teal, Slayter" userId="S::slayter.teal@okstate.edu::4b9dfe8a-9bbe-40cc-9ecf-56a5d844cf5b" providerId="AD" clId="Web-{7CE85361-BCA3-6739-7BCC-34AF106333BD}" dt="2022-02-22T20:22:33.514" v="386"/>
          <ac:spMkLst>
            <pc:docMk/>
            <pc:sldMk cId="3044602800" sldId="326"/>
            <ac:spMk id="12" creationId="{14747C90-BFA3-CF43-8682-F05D880FA207}"/>
          </ac:spMkLst>
        </pc:spChg>
        <pc:spChg chg="add del">
          <ac:chgData name="Teal, Slayter" userId="S::slayter.teal@okstate.edu::4b9dfe8a-9bbe-40cc-9ecf-56a5d844cf5b" providerId="AD" clId="Web-{7CE85361-BCA3-6739-7BCC-34AF106333BD}" dt="2022-02-22T19:31:56.191" v="28"/>
          <ac:spMkLst>
            <pc:docMk/>
            <pc:sldMk cId="3044602800" sldId="326"/>
            <ac:spMk id="18" creationId="{959C6B72-F8E6-4281-8F3E-93FC0DC98039}"/>
          </ac:spMkLst>
        </pc:spChg>
        <pc:spChg chg="add del">
          <ac:chgData name="Teal, Slayter" userId="S::slayter.teal@okstate.edu::4b9dfe8a-9bbe-40cc-9ecf-56a5d844cf5b" providerId="AD" clId="Web-{7CE85361-BCA3-6739-7BCC-34AF106333BD}" dt="2022-02-22T19:31:56.191" v="28"/>
          <ac:spMkLst>
            <pc:docMk/>
            <pc:sldMk cId="3044602800" sldId="326"/>
            <ac:spMk id="20" creationId="{490234EE-E0D8-4805-9227-CCEAC601691F}"/>
          </ac:spMkLst>
        </pc:spChg>
        <pc:spChg chg="add del">
          <ac:chgData name="Teal, Slayter" userId="S::slayter.teal@okstate.edu::4b9dfe8a-9bbe-40cc-9ecf-56a5d844cf5b" providerId="AD" clId="Web-{7CE85361-BCA3-6739-7BCC-34AF106333BD}" dt="2022-02-22T19:31:56.175" v="27"/>
          <ac:spMkLst>
            <pc:docMk/>
            <pc:sldMk cId="3044602800" sldId="326"/>
            <ac:spMk id="25" creationId="{88263A24-0C1F-4677-B43C-4AE14E276B27}"/>
          </ac:spMkLst>
        </pc:spChg>
        <pc:spChg chg="add del">
          <ac:chgData name="Teal, Slayter" userId="S::slayter.teal@okstate.edu::4b9dfe8a-9bbe-40cc-9ecf-56a5d844cf5b" providerId="AD" clId="Web-{7CE85361-BCA3-6739-7BCC-34AF106333BD}" dt="2022-02-22T19:31:56.175" v="27"/>
          <ac:spMkLst>
            <pc:docMk/>
            <pc:sldMk cId="3044602800" sldId="326"/>
            <ac:spMk id="27" creationId="{0ADDB668-2CA4-4D2B-9C34-3487CA330BA8}"/>
          </ac:spMkLst>
        </pc:spChg>
        <pc:spChg chg="add del">
          <ac:chgData name="Teal, Slayter" userId="S::slayter.teal@okstate.edu::4b9dfe8a-9bbe-40cc-9ecf-56a5d844cf5b" providerId="AD" clId="Web-{7CE85361-BCA3-6739-7BCC-34AF106333BD}" dt="2022-02-22T19:31:56.175" v="27"/>
          <ac:spMkLst>
            <pc:docMk/>
            <pc:sldMk cId="3044602800" sldId="326"/>
            <ac:spMk id="29" creationId="{2568BC19-F052-4108-93E1-6A3D1DEC072F}"/>
          </ac:spMkLst>
        </pc:spChg>
        <pc:spChg chg="add del">
          <ac:chgData name="Teal, Slayter" userId="S::slayter.teal@okstate.edu::4b9dfe8a-9bbe-40cc-9ecf-56a5d844cf5b" providerId="AD" clId="Web-{7CE85361-BCA3-6739-7BCC-34AF106333BD}" dt="2022-02-22T19:31:56.175" v="27"/>
          <ac:spMkLst>
            <pc:docMk/>
            <pc:sldMk cId="3044602800" sldId="326"/>
            <ac:spMk id="31" creationId="{D5FD337D-4D6B-4C8B-B6F5-121097E09881}"/>
          </ac:spMkLst>
        </pc:spChg>
        <pc:spChg chg="add del">
          <ac:chgData name="Teal, Slayter" userId="S::slayter.teal@okstate.edu::4b9dfe8a-9bbe-40cc-9ecf-56a5d844cf5b" providerId="AD" clId="Web-{7CE85361-BCA3-6739-7BCC-34AF106333BD}" dt="2022-02-22T20:22:33.514" v="386"/>
          <ac:spMkLst>
            <pc:docMk/>
            <pc:sldMk cId="3044602800" sldId="326"/>
            <ac:spMk id="33" creationId="{C4879EFC-8E62-4E00-973C-C45EE9EC676D}"/>
          </ac:spMkLst>
        </pc:spChg>
        <pc:spChg chg="add del">
          <ac:chgData name="Teal, Slayter" userId="S::slayter.teal@okstate.edu::4b9dfe8a-9bbe-40cc-9ecf-56a5d844cf5b" providerId="AD" clId="Web-{7CE85361-BCA3-6739-7BCC-34AF106333BD}" dt="2022-02-22T20:22:33.514" v="386"/>
          <ac:spMkLst>
            <pc:docMk/>
            <pc:sldMk cId="3044602800" sldId="326"/>
            <ac:spMk id="34" creationId="{D6A9C53F-5F90-40A5-8C85-5412D39C8C68}"/>
          </ac:spMkLst>
        </pc:spChg>
        <pc:spChg chg="add">
          <ac:chgData name="Teal, Slayter" userId="S::slayter.teal@okstate.edu::4b9dfe8a-9bbe-40cc-9ecf-56a5d844cf5b" providerId="AD" clId="Web-{7CE85361-BCA3-6739-7BCC-34AF106333BD}" dt="2022-02-22T20:22:33.514" v="386"/>
          <ac:spMkLst>
            <pc:docMk/>
            <pc:sldMk cId="3044602800" sldId="326"/>
            <ac:spMk id="39" creationId="{88263A24-0C1F-4677-B43C-4AE14E276B27}"/>
          </ac:spMkLst>
        </pc:spChg>
        <pc:spChg chg="add">
          <ac:chgData name="Teal, Slayter" userId="S::slayter.teal@okstate.edu::4b9dfe8a-9bbe-40cc-9ecf-56a5d844cf5b" providerId="AD" clId="Web-{7CE85361-BCA3-6739-7BCC-34AF106333BD}" dt="2022-02-22T20:22:33.514" v="386"/>
          <ac:spMkLst>
            <pc:docMk/>
            <pc:sldMk cId="3044602800" sldId="326"/>
            <ac:spMk id="41" creationId="{0ADDB668-2CA4-4D2B-9C34-3487CA330BA8}"/>
          </ac:spMkLst>
        </pc:spChg>
        <pc:spChg chg="add">
          <ac:chgData name="Teal, Slayter" userId="S::slayter.teal@okstate.edu::4b9dfe8a-9bbe-40cc-9ecf-56a5d844cf5b" providerId="AD" clId="Web-{7CE85361-BCA3-6739-7BCC-34AF106333BD}" dt="2022-02-22T20:22:33.514" v="386"/>
          <ac:spMkLst>
            <pc:docMk/>
            <pc:sldMk cId="3044602800" sldId="326"/>
            <ac:spMk id="43" creationId="{2568BC19-F052-4108-93E1-6A3D1DEC072F}"/>
          </ac:spMkLst>
        </pc:spChg>
        <pc:spChg chg="add">
          <ac:chgData name="Teal, Slayter" userId="S::slayter.teal@okstate.edu::4b9dfe8a-9bbe-40cc-9ecf-56a5d844cf5b" providerId="AD" clId="Web-{7CE85361-BCA3-6739-7BCC-34AF106333BD}" dt="2022-02-22T20:22:33.514" v="386"/>
          <ac:spMkLst>
            <pc:docMk/>
            <pc:sldMk cId="3044602800" sldId="326"/>
            <ac:spMk id="45" creationId="{D5FD337D-4D6B-4C8B-B6F5-121097E09881}"/>
          </ac:spMkLst>
        </pc:spChg>
        <pc:picChg chg="add del mod">
          <ac:chgData name="Teal, Slayter" userId="S::slayter.teal@okstate.edu::4b9dfe8a-9bbe-40cc-9ecf-56a5d844cf5b" providerId="AD" clId="Web-{7CE85361-BCA3-6739-7BCC-34AF106333BD}" dt="2022-02-22T19:30:59.203" v="17"/>
          <ac:picMkLst>
            <pc:docMk/>
            <pc:sldMk cId="3044602800" sldId="326"/>
            <ac:picMk id="2" creationId="{3A029128-80C4-4E5B-AB8C-D2392CCC17DA}"/>
          </ac:picMkLst>
        </pc:picChg>
        <pc:picChg chg="add mod">
          <ac:chgData name="Teal, Slayter" userId="S::slayter.teal@okstate.edu::4b9dfe8a-9bbe-40cc-9ecf-56a5d844cf5b" providerId="AD" clId="Web-{7CE85361-BCA3-6739-7BCC-34AF106333BD}" dt="2022-02-22T20:22:56.281" v="392" actId="14100"/>
          <ac:picMkLst>
            <pc:docMk/>
            <pc:sldMk cId="3044602800" sldId="326"/>
            <ac:picMk id="3" creationId="{BEF8CC89-AEB3-4C2F-B06E-2B2792FBE47D}"/>
          </ac:picMkLst>
        </pc:picChg>
        <pc:picChg chg="add del mod">
          <ac:chgData name="Teal, Slayter" userId="S::slayter.teal@okstate.edu::4b9dfe8a-9bbe-40cc-9ecf-56a5d844cf5b" providerId="AD" clId="Web-{7CE85361-BCA3-6739-7BCC-34AF106333BD}" dt="2022-02-22T19:31:59.144" v="29"/>
          <ac:picMkLst>
            <pc:docMk/>
            <pc:sldMk cId="3044602800" sldId="326"/>
            <ac:picMk id="4" creationId="{432E7566-C464-439C-BE9E-57888676ECF7}"/>
          </ac:picMkLst>
        </pc:picChg>
        <pc:picChg chg="add del mod">
          <ac:chgData name="Teal, Slayter" userId="S::slayter.teal@okstate.edu::4b9dfe8a-9bbe-40cc-9ecf-56a5d844cf5b" providerId="AD" clId="Web-{7CE85361-BCA3-6739-7BCC-34AF106333BD}" dt="2022-02-22T20:22:23.497" v="383"/>
          <ac:picMkLst>
            <pc:docMk/>
            <pc:sldMk cId="3044602800" sldId="326"/>
            <ac:picMk id="6" creationId="{403FCB76-217A-41AD-B79A-98D9CFC3E067}"/>
          </ac:picMkLst>
        </pc:picChg>
        <pc:picChg chg="add mod">
          <ac:chgData name="Teal, Slayter" userId="S::slayter.teal@okstate.edu::4b9dfe8a-9bbe-40cc-9ecf-56a5d844cf5b" providerId="AD" clId="Web-{7CE85361-BCA3-6739-7BCC-34AF106333BD}" dt="2022-02-22T20:23:02.046" v="394" actId="14100"/>
          <ac:picMkLst>
            <pc:docMk/>
            <pc:sldMk cId="3044602800" sldId="326"/>
            <ac:picMk id="7" creationId="{E49945EB-A8D8-4971-A321-DD9C833FA902}"/>
          </ac:picMkLst>
        </pc:picChg>
        <pc:picChg chg="add del mod">
          <ac:chgData name="Teal, Slayter" userId="S::slayter.teal@okstate.edu::4b9dfe8a-9bbe-40cc-9ecf-56a5d844cf5b" providerId="AD" clId="Web-{7CE85361-BCA3-6739-7BCC-34AF106333BD}" dt="2022-02-22T20:22:36.076" v="387"/>
          <ac:picMkLst>
            <pc:docMk/>
            <pc:sldMk cId="3044602800" sldId="326"/>
            <ac:picMk id="16" creationId="{F15EC3F5-6AAB-4596-8EB5-7CC88A913179}"/>
          </ac:picMkLst>
        </pc:picChg>
      </pc:sldChg>
    </pc:docChg>
  </pc:docChgLst>
  <pc:docChgLst>
    <pc:chgData name="Collins, Hunter" userId="S::hunter.collins@okstate.edu::0427393f-43df-4cac-8802-9c16c6bbb71e" providerId="AD" clId="Web-{172415BF-7B09-4A78-B888-BB0BD907C30B}"/>
    <pc:docChg chg="modSld">
      <pc:chgData name="Collins, Hunter" userId="S::hunter.collins@okstate.edu::0427393f-43df-4cac-8802-9c16c6bbb71e" providerId="AD" clId="Web-{172415BF-7B09-4A78-B888-BB0BD907C30B}" dt="2022-01-28T01:53:47.569" v="73" actId="20577"/>
      <pc:docMkLst>
        <pc:docMk/>
      </pc:docMkLst>
      <pc:sldChg chg="modSp">
        <pc:chgData name="Collins, Hunter" userId="S::hunter.collins@okstate.edu::0427393f-43df-4cac-8802-9c16c6bbb71e" providerId="AD" clId="Web-{172415BF-7B09-4A78-B888-BB0BD907C30B}" dt="2022-01-28T01:53:47.569" v="73" actId="20577"/>
        <pc:sldMkLst>
          <pc:docMk/>
          <pc:sldMk cId="436658793" sldId="324"/>
        </pc:sldMkLst>
        <pc:spChg chg="mod">
          <ac:chgData name="Collins, Hunter" userId="S::hunter.collins@okstate.edu::0427393f-43df-4cac-8802-9c16c6bbb71e" providerId="AD" clId="Web-{172415BF-7B09-4A78-B888-BB0BD907C30B}" dt="2022-01-28T01:53:47.569" v="73" actId="20577"/>
          <ac:spMkLst>
            <pc:docMk/>
            <pc:sldMk cId="436658793" sldId="324"/>
            <ac:spMk id="12" creationId="{B0E297CD-5450-7441-A033-60CDC02876B0}"/>
          </ac:spMkLst>
        </pc:spChg>
      </pc:sldChg>
    </pc:docChg>
  </pc:docChgLst>
  <pc:docChgLst>
    <pc:chgData name="Thompson, Michael" userId="0e35c412-4424-4f6a-b2b6-5fdb4135bc5f" providerId="ADAL" clId="{26C677FF-2002-FF48-8AB4-A8AED9D76608}"/>
    <pc:docChg chg="modSld">
      <pc:chgData name="Thompson, Michael" userId="0e35c412-4424-4f6a-b2b6-5fdb4135bc5f" providerId="ADAL" clId="{26C677FF-2002-FF48-8AB4-A8AED9D76608}" dt="2022-02-24T15:26:43.218" v="5" actId="115"/>
      <pc:docMkLst>
        <pc:docMk/>
      </pc:docMkLst>
      <pc:sldChg chg="modSp">
        <pc:chgData name="Thompson, Michael" userId="0e35c412-4424-4f6a-b2b6-5fdb4135bc5f" providerId="ADAL" clId="{26C677FF-2002-FF48-8AB4-A8AED9D76608}" dt="2022-02-24T15:26:43.218" v="5" actId="115"/>
        <pc:sldMkLst>
          <pc:docMk/>
          <pc:sldMk cId="2723902542" sldId="312"/>
        </pc:sldMkLst>
        <pc:spChg chg="mod">
          <ac:chgData name="Thompson, Michael" userId="0e35c412-4424-4f6a-b2b6-5fdb4135bc5f" providerId="ADAL" clId="{26C677FF-2002-FF48-8AB4-A8AED9D76608}" dt="2022-02-24T15:26:40.742" v="4" actId="115"/>
          <ac:spMkLst>
            <pc:docMk/>
            <pc:sldMk cId="2723902542" sldId="312"/>
            <ac:spMk id="2" creationId="{9A82C76E-E40B-44D9-9583-C84DBE64B959}"/>
          </ac:spMkLst>
        </pc:spChg>
        <pc:spChg chg="mod">
          <ac:chgData name="Thompson, Michael" userId="0e35c412-4424-4f6a-b2b6-5fdb4135bc5f" providerId="ADAL" clId="{26C677FF-2002-FF48-8AB4-A8AED9D76608}" dt="2022-02-24T15:26:43.218" v="5" actId="115"/>
          <ac:spMkLst>
            <pc:docMk/>
            <pc:sldMk cId="2723902542" sldId="312"/>
            <ac:spMk id="3" creationId="{2181CEEA-25AA-461B-98A7-57FE21BF58EC}"/>
          </ac:spMkLst>
        </pc:spChg>
      </pc:sldChg>
    </pc:docChg>
  </pc:docChgLst>
  <pc:docChgLst>
    <pc:chgData name="Thompson, Michael" userId="S::michael.s.thompson@okstate.edu::0e35c412-4424-4f6a-b2b6-5fdb4135bc5f" providerId="AD" clId="Web-{CC3E1ADC-E016-45BB-A42B-6336196117AF}"/>
    <pc:docChg chg="modSld">
      <pc:chgData name="Thompson, Michael" userId="S::michael.s.thompson@okstate.edu::0e35c412-4424-4f6a-b2b6-5fdb4135bc5f" providerId="AD" clId="Web-{CC3E1ADC-E016-45BB-A42B-6336196117AF}" dt="2022-02-23T22:16:42.412" v="14" actId="14100"/>
      <pc:docMkLst>
        <pc:docMk/>
      </pc:docMkLst>
      <pc:sldChg chg="addSp delSp modSp">
        <pc:chgData name="Thompson, Michael" userId="S::michael.s.thompson@okstate.edu::0e35c412-4424-4f6a-b2b6-5fdb4135bc5f" providerId="AD" clId="Web-{CC3E1ADC-E016-45BB-A42B-6336196117AF}" dt="2022-02-23T22:16:42.412" v="14" actId="14100"/>
        <pc:sldMkLst>
          <pc:docMk/>
          <pc:sldMk cId="3488142403" sldId="293"/>
        </pc:sldMkLst>
        <pc:spChg chg="mod">
          <ac:chgData name="Thompson, Michael" userId="S::michael.s.thompson@okstate.edu::0e35c412-4424-4f6a-b2b6-5fdb4135bc5f" providerId="AD" clId="Web-{CC3E1ADC-E016-45BB-A42B-6336196117AF}" dt="2022-02-23T22:16:42.412" v="14" actId="14100"/>
          <ac:spMkLst>
            <pc:docMk/>
            <pc:sldMk cId="3488142403" sldId="293"/>
            <ac:spMk id="8" creationId="{E03CD3B4-F80C-47C6-A8BF-D2EAB63E9655}"/>
          </ac:spMkLst>
        </pc:spChg>
        <pc:graphicFrameChg chg="add del mod modGraphic">
          <ac:chgData name="Thompson, Michael" userId="S::michael.s.thompson@okstate.edu::0e35c412-4424-4f6a-b2b6-5fdb4135bc5f" providerId="AD" clId="Web-{CC3E1ADC-E016-45BB-A42B-6336196117AF}" dt="2022-02-23T22:16:29.051" v="13"/>
          <ac:graphicFrameMkLst>
            <pc:docMk/>
            <pc:sldMk cId="3488142403" sldId="293"/>
            <ac:graphicFrameMk id="2" creationId="{AA0D707B-BE05-4905-A46A-553BC62A8F5B}"/>
          </ac:graphicFrameMkLst>
        </pc:graphicFrameChg>
      </pc:sldChg>
    </pc:docChg>
  </pc:docChgLst>
  <pc:docChgLst>
    <pc:chgData name="Law, Jackson" userId="S::jalaw@okstate.edu::0b06ee70-b1ea-405c-9efa-643df45b049e" providerId="AD" clId="Web-{F3825F73-DD22-9343-EA13-FB2401B8FE00}"/>
    <pc:docChg chg="addSld delSld modSld sldOrd">
      <pc:chgData name="Law, Jackson" userId="S::jalaw@okstate.edu::0b06ee70-b1ea-405c-9efa-643df45b049e" providerId="AD" clId="Web-{F3825F73-DD22-9343-EA13-FB2401B8FE00}" dt="2022-01-27T20:30:57.634" v="73" actId="1076"/>
      <pc:docMkLst>
        <pc:docMk/>
      </pc:docMkLst>
      <pc:sldChg chg="addSp delSp modSp ord">
        <pc:chgData name="Law, Jackson" userId="S::jalaw@okstate.edu::0b06ee70-b1ea-405c-9efa-643df45b049e" providerId="AD" clId="Web-{F3825F73-DD22-9343-EA13-FB2401B8FE00}" dt="2022-01-27T20:30:57.634" v="73" actId="1076"/>
        <pc:sldMkLst>
          <pc:docMk/>
          <pc:sldMk cId="756621199" sldId="261"/>
        </pc:sldMkLst>
        <pc:spChg chg="mod">
          <ac:chgData name="Law, Jackson" userId="S::jalaw@okstate.edu::0b06ee70-b1ea-405c-9efa-643df45b049e" providerId="AD" clId="Web-{F3825F73-DD22-9343-EA13-FB2401B8FE00}" dt="2022-01-27T20:28:40.036" v="62" actId="20577"/>
          <ac:spMkLst>
            <pc:docMk/>
            <pc:sldMk cId="756621199" sldId="261"/>
            <ac:spMk id="5" creationId="{44B7E921-4FB7-284B-9679-627B0D7126F5}"/>
          </ac:spMkLst>
        </pc:spChg>
        <pc:graphicFrameChg chg="add mod">
          <ac:chgData name="Law, Jackson" userId="S::jalaw@okstate.edu::0b06ee70-b1ea-405c-9efa-643df45b049e" providerId="AD" clId="Web-{F3825F73-DD22-9343-EA13-FB2401B8FE00}" dt="2022-01-27T20:30:57.571" v="72" actId="1076"/>
          <ac:graphicFrameMkLst>
            <pc:docMk/>
            <pc:sldMk cId="756621199" sldId="261"/>
            <ac:graphicFrameMk id="2" creationId="{52D2B9AB-707B-4BCC-A5BC-6CE1043E0A5E}"/>
          </ac:graphicFrameMkLst>
        </pc:graphicFrameChg>
        <pc:graphicFrameChg chg="add mod">
          <ac:chgData name="Law, Jackson" userId="S::jalaw@okstate.edu::0b06ee70-b1ea-405c-9efa-643df45b049e" providerId="AD" clId="Web-{F3825F73-DD22-9343-EA13-FB2401B8FE00}" dt="2022-01-27T20:30:57.634" v="73" actId="1076"/>
          <ac:graphicFrameMkLst>
            <pc:docMk/>
            <pc:sldMk cId="756621199" sldId="261"/>
            <ac:graphicFrameMk id="3" creationId="{EFF4CE92-D2F3-42FE-8D87-084925DE95C5}"/>
          </ac:graphicFrameMkLst>
        </pc:graphicFrameChg>
        <pc:picChg chg="del">
          <ac:chgData name="Law, Jackson" userId="S::jalaw@okstate.edu::0b06ee70-b1ea-405c-9efa-643df45b049e" providerId="AD" clId="Web-{F3825F73-DD22-9343-EA13-FB2401B8FE00}" dt="2022-01-27T20:27:51.301" v="4"/>
          <ac:picMkLst>
            <pc:docMk/>
            <pc:sldMk cId="756621199" sldId="261"/>
            <ac:picMk id="4" creationId="{C9198365-6A9F-4AA4-9A63-F6C8FD5C3A26}"/>
          </ac:picMkLst>
        </pc:picChg>
      </pc:sldChg>
      <pc:sldChg chg="del">
        <pc:chgData name="Law, Jackson" userId="S::jalaw@okstate.edu::0b06ee70-b1ea-405c-9efa-643df45b049e" providerId="AD" clId="Web-{F3825F73-DD22-9343-EA13-FB2401B8FE00}" dt="2022-01-27T20:28:43.177" v="63"/>
        <pc:sldMkLst>
          <pc:docMk/>
          <pc:sldMk cId="1822675064" sldId="307"/>
        </pc:sldMkLst>
      </pc:sldChg>
      <pc:sldChg chg="add replId">
        <pc:chgData name="Law, Jackson" userId="S::jalaw@okstate.edu::0b06ee70-b1ea-405c-9efa-643df45b049e" providerId="AD" clId="Web-{F3825F73-DD22-9343-EA13-FB2401B8FE00}" dt="2022-01-27T20:27:05.596" v="0"/>
        <pc:sldMkLst>
          <pc:docMk/>
          <pc:sldMk cId="3751540050" sldId="323"/>
        </pc:sldMkLst>
      </pc:sldChg>
    </pc:docChg>
  </pc:docChgLst>
  <pc:docChgLst>
    <pc:chgData name="Law, Jackson" userId="S::jalaw@okstate.edu::0b06ee70-b1ea-405c-9efa-643df45b049e" providerId="AD" clId="Web-{634CC07A-104B-E430-EE11-1353EF839229}"/>
    <pc:docChg chg="addSld delSld modSld sldOrd">
      <pc:chgData name="Law, Jackson" userId="S::jalaw@okstate.edu::0b06ee70-b1ea-405c-9efa-643df45b049e" providerId="AD" clId="Web-{634CC07A-104B-E430-EE11-1353EF839229}" dt="2022-01-27T19:15:52.908" v="236" actId="20577"/>
      <pc:docMkLst>
        <pc:docMk/>
      </pc:docMkLst>
      <pc:sldChg chg="modSp">
        <pc:chgData name="Law, Jackson" userId="S::jalaw@okstate.edu::0b06ee70-b1ea-405c-9efa-643df45b049e" providerId="AD" clId="Web-{634CC07A-104B-E430-EE11-1353EF839229}" dt="2022-01-27T19:09:03.381" v="35" actId="20577"/>
        <pc:sldMkLst>
          <pc:docMk/>
          <pc:sldMk cId="1045490457" sldId="257"/>
        </pc:sldMkLst>
        <pc:spChg chg="mod">
          <ac:chgData name="Law, Jackson" userId="S::jalaw@okstate.edu::0b06ee70-b1ea-405c-9efa-643df45b049e" providerId="AD" clId="Web-{634CC07A-104B-E430-EE11-1353EF839229}" dt="2022-01-27T19:09:03.381" v="35" actId="20577"/>
          <ac:spMkLst>
            <pc:docMk/>
            <pc:sldMk cId="1045490457" sldId="257"/>
            <ac:spMk id="12" creationId="{B0E297CD-5450-7441-A033-60CDC02876B0}"/>
          </ac:spMkLst>
        </pc:spChg>
      </pc:sldChg>
      <pc:sldChg chg="add del">
        <pc:chgData name="Law, Jackson" userId="S::jalaw@okstate.edu::0b06ee70-b1ea-405c-9efa-643df45b049e" providerId="AD" clId="Web-{634CC07A-104B-E430-EE11-1353EF839229}" dt="2022-01-27T19:10:52.669" v="37"/>
        <pc:sldMkLst>
          <pc:docMk/>
          <pc:sldMk cId="4050679127" sldId="265"/>
        </pc:sldMkLst>
      </pc:sldChg>
      <pc:sldChg chg="addSp modSp add ord replId">
        <pc:chgData name="Law, Jackson" userId="S::jalaw@okstate.edu::0b06ee70-b1ea-405c-9efa-643df45b049e" providerId="AD" clId="Web-{634CC07A-104B-E430-EE11-1353EF839229}" dt="2022-01-27T19:15:52.908" v="236" actId="20577"/>
        <pc:sldMkLst>
          <pc:docMk/>
          <pc:sldMk cId="2927071393" sldId="320"/>
        </pc:sldMkLst>
        <pc:spChg chg="add mod">
          <ac:chgData name="Law, Jackson" userId="S::jalaw@okstate.edu::0b06ee70-b1ea-405c-9efa-643df45b049e" providerId="AD" clId="Web-{634CC07A-104B-E430-EE11-1353EF839229}" dt="2022-01-27T19:15:50.627" v="230" actId="20577"/>
          <ac:spMkLst>
            <pc:docMk/>
            <pc:sldMk cId="2927071393" sldId="320"/>
            <ac:spMk id="5" creationId="{A6651084-B1D7-4EFF-950B-BB78EC6F7717}"/>
          </ac:spMkLst>
        </pc:spChg>
        <pc:spChg chg="mod">
          <ac:chgData name="Law, Jackson" userId="S::jalaw@okstate.edu::0b06ee70-b1ea-405c-9efa-643df45b049e" providerId="AD" clId="Web-{634CC07A-104B-E430-EE11-1353EF839229}" dt="2022-01-27T19:11:34.625" v="42" actId="20577"/>
          <ac:spMkLst>
            <pc:docMk/>
            <pc:sldMk cId="2927071393" sldId="320"/>
            <ac:spMk id="11" creationId="{DD074894-0E99-894A-9B1A-0D7C79F5F6D7}"/>
          </ac:spMkLst>
        </pc:spChg>
        <pc:spChg chg="mod">
          <ac:chgData name="Law, Jackson" userId="S::jalaw@okstate.edu::0b06ee70-b1ea-405c-9efa-643df45b049e" providerId="AD" clId="Web-{634CC07A-104B-E430-EE11-1353EF839229}" dt="2022-01-27T19:15:52.908" v="236" actId="20577"/>
          <ac:spMkLst>
            <pc:docMk/>
            <pc:sldMk cId="2927071393" sldId="320"/>
            <ac:spMk id="12" creationId="{B0E297CD-5450-7441-A033-60CDC02876B0}"/>
          </ac:spMkLst>
        </pc:spChg>
      </pc:sldChg>
    </pc:docChg>
  </pc:docChgLst>
  <pc:docChgLst>
    <pc:chgData name="Collins, Hunter" userId="S::hunter.collins@okstate.edu::0427393f-43df-4cac-8802-9c16c6bbb71e" providerId="AD" clId="Web-{BDB1904F-EB0C-42C0-AD2C-3C133E57A764}"/>
    <pc:docChg chg="modSld">
      <pc:chgData name="Collins, Hunter" userId="S::hunter.collins@okstate.edu::0427393f-43df-4cac-8802-9c16c6bbb71e" providerId="AD" clId="Web-{BDB1904F-EB0C-42C0-AD2C-3C133E57A764}" dt="2022-01-27T19:01:46.808" v="18" actId="1076"/>
      <pc:docMkLst>
        <pc:docMk/>
      </pc:docMkLst>
      <pc:sldChg chg="addSp delSp modSp mod setBg">
        <pc:chgData name="Collins, Hunter" userId="S::hunter.collins@okstate.edu::0427393f-43df-4cac-8802-9c16c6bbb71e" providerId="AD" clId="Web-{BDB1904F-EB0C-42C0-AD2C-3C133E57A764}" dt="2022-01-27T19:01:46.808" v="18" actId="1076"/>
        <pc:sldMkLst>
          <pc:docMk/>
          <pc:sldMk cId="3387398269" sldId="286"/>
        </pc:sldMkLst>
        <pc:spChg chg="mod">
          <ac:chgData name="Collins, Hunter" userId="S::hunter.collins@okstate.edu::0427393f-43df-4cac-8802-9c16c6bbb71e" providerId="AD" clId="Web-{BDB1904F-EB0C-42C0-AD2C-3C133E57A764}" dt="2022-01-27T19:00:47.229" v="13"/>
          <ac:spMkLst>
            <pc:docMk/>
            <pc:sldMk cId="3387398269" sldId="286"/>
            <ac:spMk id="4" creationId="{8DD93D6E-F700-FB4D-8333-A087C39ACBA6}"/>
          </ac:spMkLst>
        </pc:spChg>
        <pc:spChg chg="add del">
          <ac:chgData name="Collins, Hunter" userId="S::hunter.collins@okstate.edu::0427393f-43df-4cac-8802-9c16c6bbb71e" providerId="AD" clId="Web-{BDB1904F-EB0C-42C0-AD2C-3C133E57A764}" dt="2022-01-27T19:00:47.229" v="13"/>
          <ac:spMkLst>
            <pc:docMk/>
            <pc:sldMk cId="3387398269" sldId="286"/>
            <ac:spMk id="9" creationId="{D4D28E87-62D2-4602-B72F-5F74AA236CC3}"/>
          </ac:spMkLst>
        </pc:spChg>
        <pc:picChg chg="add del mod">
          <ac:chgData name="Collins, Hunter" userId="S::hunter.collins@okstate.edu::0427393f-43df-4cac-8802-9c16c6bbb71e" providerId="AD" clId="Web-{BDB1904F-EB0C-42C0-AD2C-3C133E57A764}" dt="2022-01-27T18:59:56.540" v="6"/>
          <ac:picMkLst>
            <pc:docMk/>
            <pc:sldMk cId="3387398269" sldId="286"/>
            <ac:picMk id="2" creationId="{FEAFF8AC-F2CA-4CD4-9FA6-E544227E6E8B}"/>
          </ac:picMkLst>
        </pc:picChg>
        <pc:picChg chg="add mod">
          <ac:chgData name="Collins, Hunter" userId="S::hunter.collins@okstate.edu::0427393f-43df-4cac-8802-9c16c6bbb71e" providerId="AD" clId="Web-{BDB1904F-EB0C-42C0-AD2C-3C133E57A764}" dt="2022-01-27T19:01:46.808" v="18" actId="1076"/>
          <ac:picMkLst>
            <pc:docMk/>
            <pc:sldMk cId="3387398269" sldId="286"/>
            <ac:picMk id="3" creationId="{DFA1EC28-5AA8-41A5-B871-F27AC9826EEB}"/>
          </ac:picMkLst>
        </pc:picChg>
        <pc:picChg chg="add mod">
          <ac:chgData name="Collins, Hunter" userId="S::hunter.collins@okstate.edu::0427393f-43df-4cac-8802-9c16c6bbb71e" providerId="AD" clId="Web-{BDB1904F-EB0C-42C0-AD2C-3C133E57A764}" dt="2022-01-27T19:01:13.839" v="17" actId="1076"/>
          <ac:picMkLst>
            <pc:docMk/>
            <pc:sldMk cId="3387398269" sldId="286"/>
            <ac:picMk id="5" creationId="{D24BF5CB-46A6-4E67-9679-09FF0682B3A7}"/>
          </ac:picMkLst>
        </pc:picChg>
      </pc:sldChg>
    </pc:docChg>
  </pc:docChgLst>
  <pc:docChgLst>
    <pc:chgData name="Law, Jackson" userId="S::jalaw@okstate.edu::0b06ee70-b1ea-405c-9efa-643df45b049e" providerId="AD" clId="Web-{644795F7-E6AB-C122-9335-4EC8E64178CD}"/>
    <pc:docChg chg="modSld">
      <pc:chgData name="Law, Jackson" userId="S::jalaw@okstate.edu::0b06ee70-b1ea-405c-9efa-643df45b049e" providerId="AD" clId="Web-{644795F7-E6AB-C122-9335-4EC8E64178CD}" dt="2022-01-26T23:16:55.705" v="2" actId="20577"/>
      <pc:docMkLst>
        <pc:docMk/>
      </pc:docMkLst>
      <pc:sldChg chg="modSp">
        <pc:chgData name="Law, Jackson" userId="S::jalaw@okstate.edu::0b06ee70-b1ea-405c-9efa-643df45b049e" providerId="AD" clId="Web-{644795F7-E6AB-C122-9335-4EC8E64178CD}" dt="2022-01-26T23:16:55.705" v="2" actId="20577"/>
        <pc:sldMkLst>
          <pc:docMk/>
          <pc:sldMk cId="449892698" sldId="279"/>
        </pc:sldMkLst>
        <pc:spChg chg="mod">
          <ac:chgData name="Law, Jackson" userId="S::jalaw@okstate.edu::0b06ee70-b1ea-405c-9efa-643df45b049e" providerId="AD" clId="Web-{644795F7-E6AB-C122-9335-4EC8E64178CD}" dt="2022-01-26T23:16:55.705" v="2" actId="20577"/>
          <ac:spMkLst>
            <pc:docMk/>
            <pc:sldMk cId="449892698" sldId="279"/>
            <ac:spMk id="3" creationId="{A3319909-6085-4373-AE81-FDDFFAA63326}"/>
          </ac:spMkLst>
        </pc:spChg>
      </pc:sldChg>
    </pc:docChg>
  </pc:docChgLst>
  <pc:docChgLst>
    <pc:chgData name="Harris, Jonathan" userId="de1f2c07-4b78-46e6-b73c-eb63bcf7ded6" providerId="ADAL" clId="{82A59706-CD99-4963-B47F-FC3879C2A36C}"/>
    <pc:docChg chg="undo custSel addSld modSld sldOrd">
      <pc:chgData name="Harris, Jonathan" userId="de1f2c07-4b78-46e6-b73c-eb63bcf7ded6" providerId="ADAL" clId="{82A59706-CD99-4963-B47F-FC3879C2A36C}" dt="2022-01-28T01:49:43.563" v="8804" actId="478"/>
      <pc:docMkLst>
        <pc:docMk/>
      </pc:docMkLst>
      <pc:sldChg chg="addSp modSp mod">
        <pc:chgData name="Harris, Jonathan" userId="de1f2c07-4b78-46e6-b73c-eb63bcf7ded6" providerId="ADAL" clId="{82A59706-CD99-4963-B47F-FC3879C2A36C}" dt="2022-01-26T18:02:44.263" v="285" actId="20577"/>
        <pc:sldMkLst>
          <pc:docMk/>
          <pc:sldMk cId="1045490457" sldId="257"/>
        </pc:sldMkLst>
        <pc:spChg chg="add mod">
          <ac:chgData name="Harris, Jonathan" userId="de1f2c07-4b78-46e6-b73c-eb63bcf7ded6" providerId="ADAL" clId="{82A59706-CD99-4963-B47F-FC3879C2A36C}" dt="2022-01-26T18:02:26.253" v="248" actId="1076"/>
          <ac:spMkLst>
            <pc:docMk/>
            <pc:sldMk cId="1045490457" sldId="257"/>
            <ac:spMk id="2" creationId="{E961B12A-BFDA-4913-8AB3-4DBF8BA1D6B6}"/>
          </ac:spMkLst>
        </pc:spChg>
        <pc:spChg chg="mod">
          <ac:chgData name="Harris, Jonathan" userId="de1f2c07-4b78-46e6-b73c-eb63bcf7ded6" providerId="ADAL" clId="{82A59706-CD99-4963-B47F-FC3879C2A36C}" dt="2022-01-26T18:02:44.263" v="285" actId="20577"/>
          <ac:spMkLst>
            <pc:docMk/>
            <pc:sldMk cId="1045490457" sldId="257"/>
            <ac:spMk id="12" creationId="{B0E297CD-5450-7441-A033-60CDC02876B0}"/>
          </ac:spMkLst>
        </pc:spChg>
      </pc:sldChg>
      <pc:sldChg chg="addSp modSp mod">
        <pc:chgData name="Harris, Jonathan" userId="de1f2c07-4b78-46e6-b73c-eb63bcf7ded6" providerId="ADAL" clId="{82A59706-CD99-4963-B47F-FC3879C2A36C}" dt="2022-01-27T17:05:38.421" v="5470" actId="1076"/>
        <pc:sldMkLst>
          <pc:docMk/>
          <pc:sldMk cId="1779087438" sldId="259"/>
        </pc:sldMkLst>
        <pc:spChg chg="add mod">
          <ac:chgData name="Harris, Jonathan" userId="de1f2c07-4b78-46e6-b73c-eb63bcf7ded6" providerId="ADAL" clId="{82A59706-CD99-4963-B47F-FC3879C2A36C}" dt="2022-01-27T17:05:25.463" v="5467" actId="1076"/>
          <ac:spMkLst>
            <pc:docMk/>
            <pc:sldMk cId="1779087438" sldId="259"/>
            <ac:spMk id="2" creationId="{15725E84-9D2B-4E20-B506-AE6B47F76162}"/>
          </ac:spMkLst>
        </pc:spChg>
        <pc:spChg chg="mod">
          <ac:chgData name="Harris, Jonathan" userId="de1f2c07-4b78-46e6-b73c-eb63bcf7ded6" providerId="ADAL" clId="{82A59706-CD99-4963-B47F-FC3879C2A36C}" dt="2022-01-27T16:54:18.990" v="5295" actId="207"/>
          <ac:spMkLst>
            <pc:docMk/>
            <pc:sldMk cId="1779087438" sldId="259"/>
            <ac:spMk id="5" creationId="{44B7E921-4FB7-284B-9679-627B0D7126F5}"/>
          </ac:spMkLst>
        </pc:spChg>
        <pc:spChg chg="mod">
          <ac:chgData name="Harris, Jonathan" userId="de1f2c07-4b78-46e6-b73c-eb63bcf7ded6" providerId="ADAL" clId="{82A59706-CD99-4963-B47F-FC3879C2A36C}" dt="2022-01-27T17:05:38.421" v="5470" actId="1076"/>
          <ac:spMkLst>
            <pc:docMk/>
            <pc:sldMk cId="1779087438" sldId="259"/>
            <ac:spMk id="6" creationId="{A87927AC-8429-D242-9F31-193EE99C1A6C}"/>
          </ac:spMkLst>
        </pc:spChg>
      </pc:sldChg>
      <pc:sldChg chg="modSp mod">
        <pc:chgData name="Harris, Jonathan" userId="de1f2c07-4b78-46e6-b73c-eb63bcf7ded6" providerId="ADAL" clId="{82A59706-CD99-4963-B47F-FC3879C2A36C}" dt="2022-01-27T23:38:48.332" v="8780" actId="20577"/>
        <pc:sldMkLst>
          <pc:docMk/>
          <pc:sldMk cId="1304093165" sldId="260"/>
        </pc:sldMkLst>
        <pc:spChg chg="mod">
          <ac:chgData name="Harris, Jonathan" userId="de1f2c07-4b78-46e6-b73c-eb63bcf7ded6" providerId="ADAL" clId="{82A59706-CD99-4963-B47F-FC3879C2A36C}" dt="2022-01-27T19:35:42.235" v="7559" actId="1076"/>
          <ac:spMkLst>
            <pc:docMk/>
            <pc:sldMk cId="1304093165" sldId="260"/>
            <ac:spMk id="5" creationId="{44B7E921-4FB7-284B-9679-627B0D7126F5}"/>
          </ac:spMkLst>
        </pc:spChg>
        <pc:spChg chg="mod">
          <ac:chgData name="Harris, Jonathan" userId="de1f2c07-4b78-46e6-b73c-eb63bcf7ded6" providerId="ADAL" clId="{82A59706-CD99-4963-B47F-FC3879C2A36C}" dt="2022-01-27T23:38:48.332" v="8780" actId="20577"/>
          <ac:spMkLst>
            <pc:docMk/>
            <pc:sldMk cId="1304093165" sldId="260"/>
            <ac:spMk id="6" creationId="{A87927AC-8429-D242-9F31-193EE99C1A6C}"/>
          </ac:spMkLst>
        </pc:spChg>
      </pc:sldChg>
      <pc:sldChg chg="addSp delSp modSp mod ord">
        <pc:chgData name="Harris, Jonathan" userId="de1f2c07-4b78-46e6-b73c-eb63bcf7ded6" providerId="ADAL" clId="{82A59706-CD99-4963-B47F-FC3879C2A36C}" dt="2022-01-27T17:20:23.065" v="5513" actId="207"/>
        <pc:sldMkLst>
          <pc:docMk/>
          <pc:sldMk cId="756621199" sldId="261"/>
        </pc:sldMkLst>
        <pc:spChg chg="del">
          <ac:chgData name="Harris, Jonathan" userId="de1f2c07-4b78-46e6-b73c-eb63bcf7ded6" providerId="ADAL" clId="{82A59706-CD99-4963-B47F-FC3879C2A36C}" dt="2022-01-27T17:18:25.419" v="5478" actId="478"/>
          <ac:spMkLst>
            <pc:docMk/>
            <pc:sldMk cId="756621199" sldId="261"/>
            <ac:spMk id="2" creationId="{97ABE370-7C49-B54D-BC97-DC52776CBD47}"/>
          </ac:spMkLst>
        </pc:spChg>
        <pc:spChg chg="mod">
          <ac:chgData name="Harris, Jonathan" userId="de1f2c07-4b78-46e6-b73c-eb63bcf7ded6" providerId="ADAL" clId="{82A59706-CD99-4963-B47F-FC3879C2A36C}" dt="2022-01-27T17:20:23.065" v="5513" actId="207"/>
          <ac:spMkLst>
            <pc:docMk/>
            <pc:sldMk cId="756621199" sldId="261"/>
            <ac:spMk id="5" creationId="{44B7E921-4FB7-284B-9679-627B0D7126F5}"/>
          </ac:spMkLst>
        </pc:spChg>
        <pc:spChg chg="del">
          <ac:chgData name="Harris, Jonathan" userId="de1f2c07-4b78-46e6-b73c-eb63bcf7ded6" providerId="ADAL" clId="{82A59706-CD99-4963-B47F-FC3879C2A36C}" dt="2022-01-27T17:12:34.994" v="5474" actId="478"/>
          <ac:spMkLst>
            <pc:docMk/>
            <pc:sldMk cId="756621199" sldId="261"/>
            <ac:spMk id="7" creationId="{DFE81E64-7A57-7845-BEE2-C07904F7A7D8}"/>
          </ac:spMkLst>
        </pc:spChg>
        <pc:spChg chg="del">
          <ac:chgData name="Harris, Jonathan" userId="de1f2c07-4b78-46e6-b73c-eb63bcf7ded6" providerId="ADAL" clId="{82A59706-CD99-4963-B47F-FC3879C2A36C}" dt="2022-01-27T17:12:32.600" v="5473" actId="478"/>
          <ac:spMkLst>
            <pc:docMk/>
            <pc:sldMk cId="756621199" sldId="261"/>
            <ac:spMk id="8" creationId="{A07ECD11-F74C-3D42-8A2D-B2538B33996C}"/>
          </ac:spMkLst>
        </pc:spChg>
        <pc:picChg chg="add mod">
          <ac:chgData name="Harris, Jonathan" userId="de1f2c07-4b78-46e6-b73c-eb63bcf7ded6" providerId="ADAL" clId="{82A59706-CD99-4963-B47F-FC3879C2A36C}" dt="2022-01-27T17:19:25.288" v="5486" actId="962"/>
          <ac:picMkLst>
            <pc:docMk/>
            <pc:sldMk cId="756621199" sldId="261"/>
            <ac:picMk id="4" creationId="{C9198365-6A9F-4AA4-9A63-F6C8FD5C3A26}"/>
          </ac:picMkLst>
        </pc:picChg>
      </pc:sldChg>
      <pc:sldChg chg="addSp modSp mod">
        <pc:chgData name="Harris, Jonathan" userId="de1f2c07-4b78-46e6-b73c-eb63bcf7ded6" providerId="ADAL" clId="{82A59706-CD99-4963-B47F-FC3879C2A36C}" dt="2022-01-27T20:12:54.678" v="8235" actId="1076"/>
        <pc:sldMkLst>
          <pc:docMk/>
          <pc:sldMk cId="2301738303" sldId="264"/>
        </pc:sldMkLst>
        <pc:spChg chg="add mod">
          <ac:chgData name="Harris, Jonathan" userId="de1f2c07-4b78-46e6-b73c-eb63bcf7ded6" providerId="ADAL" clId="{82A59706-CD99-4963-B47F-FC3879C2A36C}" dt="2022-01-27T20:12:54.678" v="8235" actId="1076"/>
          <ac:spMkLst>
            <pc:docMk/>
            <pc:sldMk cId="2301738303" sldId="264"/>
            <ac:spMk id="2" creationId="{FE483E6B-A41D-4F3B-8D86-7F6420F0B34F}"/>
          </ac:spMkLst>
        </pc:spChg>
        <pc:spChg chg="mod">
          <ac:chgData name="Harris, Jonathan" userId="de1f2c07-4b78-46e6-b73c-eb63bcf7ded6" providerId="ADAL" clId="{82A59706-CD99-4963-B47F-FC3879C2A36C}" dt="2022-01-27T19:32:49.829" v="7556" actId="1076"/>
          <ac:spMkLst>
            <pc:docMk/>
            <pc:sldMk cId="2301738303" sldId="264"/>
            <ac:spMk id="5" creationId="{CE81A51A-3168-024C-AD87-56547AE479AD}"/>
          </ac:spMkLst>
        </pc:spChg>
      </pc:sldChg>
      <pc:sldChg chg="modSp mod ord">
        <pc:chgData name="Harris, Jonathan" userId="de1f2c07-4b78-46e6-b73c-eb63bcf7ded6" providerId="ADAL" clId="{82A59706-CD99-4963-B47F-FC3879C2A36C}" dt="2022-01-27T19:23:52.271" v="6902"/>
        <pc:sldMkLst>
          <pc:docMk/>
          <pc:sldMk cId="3316776" sldId="272"/>
        </pc:sldMkLst>
        <pc:spChg chg="mod">
          <ac:chgData name="Harris, Jonathan" userId="de1f2c07-4b78-46e6-b73c-eb63bcf7ded6" providerId="ADAL" clId="{82A59706-CD99-4963-B47F-FC3879C2A36C}" dt="2022-01-27T19:17:09.445" v="6880" actId="20577"/>
          <ac:spMkLst>
            <pc:docMk/>
            <pc:sldMk cId="3316776" sldId="272"/>
            <ac:spMk id="12" creationId="{B0E297CD-5450-7441-A033-60CDC02876B0}"/>
          </ac:spMkLst>
        </pc:spChg>
      </pc:sldChg>
      <pc:sldChg chg="modSp mod">
        <pc:chgData name="Harris, Jonathan" userId="de1f2c07-4b78-46e6-b73c-eb63bcf7ded6" providerId="ADAL" clId="{82A59706-CD99-4963-B47F-FC3879C2A36C}" dt="2022-01-26T23:17:48.907" v="4553" actId="20577"/>
        <pc:sldMkLst>
          <pc:docMk/>
          <pc:sldMk cId="449892698" sldId="279"/>
        </pc:sldMkLst>
        <pc:spChg chg="mod">
          <ac:chgData name="Harris, Jonathan" userId="de1f2c07-4b78-46e6-b73c-eb63bcf7ded6" providerId="ADAL" clId="{82A59706-CD99-4963-B47F-FC3879C2A36C}" dt="2022-01-26T23:17:48.907" v="4553" actId="20577"/>
          <ac:spMkLst>
            <pc:docMk/>
            <pc:sldMk cId="449892698" sldId="279"/>
            <ac:spMk id="3" creationId="{A3319909-6085-4373-AE81-FDDFFAA63326}"/>
          </ac:spMkLst>
        </pc:spChg>
      </pc:sldChg>
      <pc:sldChg chg="modSp mod">
        <pc:chgData name="Harris, Jonathan" userId="de1f2c07-4b78-46e6-b73c-eb63bcf7ded6" providerId="ADAL" clId="{82A59706-CD99-4963-B47F-FC3879C2A36C}" dt="2022-01-27T22:55:01.136" v="8679" actId="20577"/>
        <pc:sldMkLst>
          <pc:docMk/>
          <pc:sldMk cId="499891138" sldId="288"/>
        </pc:sldMkLst>
        <pc:spChg chg="mod">
          <ac:chgData name="Harris, Jonathan" userId="de1f2c07-4b78-46e6-b73c-eb63bcf7ded6" providerId="ADAL" clId="{82A59706-CD99-4963-B47F-FC3879C2A36C}" dt="2022-01-27T22:55:01.136" v="8679" actId="20577"/>
          <ac:spMkLst>
            <pc:docMk/>
            <pc:sldMk cId="499891138" sldId="288"/>
            <ac:spMk id="12" creationId="{B0E297CD-5450-7441-A033-60CDC02876B0}"/>
          </ac:spMkLst>
        </pc:spChg>
      </pc:sldChg>
      <pc:sldChg chg="modSp mod">
        <pc:chgData name="Harris, Jonathan" userId="de1f2c07-4b78-46e6-b73c-eb63bcf7ded6" providerId="ADAL" clId="{82A59706-CD99-4963-B47F-FC3879C2A36C}" dt="2022-01-27T20:07:35.853" v="8182" actId="207"/>
        <pc:sldMkLst>
          <pc:docMk/>
          <pc:sldMk cId="4198301797" sldId="295"/>
        </pc:sldMkLst>
        <pc:spChg chg="mod">
          <ac:chgData name="Harris, Jonathan" userId="de1f2c07-4b78-46e6-b73c-eb63bcf7ded6" providerId="ADAL" clId="{82A59706-CD99-4963-B47F-FC3879C2A36C}" dt="2022-01-27T20:07:35.853" v="8182" actId="207"/>
          <ac:spMkLst>
            <pc:docMk/>
            <pc:sldMk cId="4198301797" sldId="295"/>
            <ac:spMk id="5" creationId="{44B7E921-4FB7-284B-9679-627B0D7126F5}"/>
          </ac:spMkLst>
        </pc:spChg>
        <pc:spChg chg="mod">
          <ac:chgData name="Harris, Jonathan" userId="de1f2c07-4b78-46e6-b73c-eb63bcf7ded6" providerId="ADAL" clId="{82A59706-CD99-4963-B47F-FC3879C2A36C}" dt="2022-01-26T22:16:37.508" v="3824" actId="20577"/>
          <ac:spMkLst>
            <pc:docMk/>
            <pc:sldMk cId="4198301797" sldId="295"/>
            <ac:spMk id="6" creationId="{A87927AC-8429-D242-9F31-193EE99C1A6C}"/>
          </ac:spMkLst>
        </pc:spChg>
      </pc:sldChg>
      <pc:sldChg chg="modSp mod ord">
        <pc:chgData name="Harris, Jonathan" userId="de1f2c07-4b78-46e6-b73c-eb63bcf7ded6" providerId="ADAL" clId="{82A59706-CD99-4963-B47F-FC3879C2A36C}" dt="2022-01-27T20:01:15.422" v="7648" actId="20577"/>
        <pc:sldMkLst>
          <pc:docMk/>
          <pc:sldMk cId="4126261029" sldId="296"/>
        </pc:sldMkLst>
        <pc:spChg chg="mod">
          <ac:chgData name="Harris, Jonathan" userId="de1f2c07-4b78-46e6-b73c-eb63bcf7ded6" providerId="ADAL" clId="{82A59706-CD99-4963-B47F-FC3879C2A36C}" dt="2022-01-27T20:01:15.422" v="7648" actId="20577"/>
          <ac:spMkLst>
            <pc:docMk/>
            <pc:sldMk cId="4126261029" sldId="296"/>
            <ac:spMk id="2" creationId="{9336A538-963A-4546-B29F-AF07BFA0A95F}"/>
          </ac:spMkLst>
        </pc:spChg>
      </pc:sldChg>
      <pc:sldChg chg="modSp add mod ord">
        <pc:chgData name="Harris, Jonathan" userId="de1f2c07-4b78-46e6-b73c-eb63bcf7ded6" providerId="ADAL" clId="{82A59706-CD99-4963-B47F-FC3879C2A36C}" dt="2022-01-27T20:07:42.711" v="8183" actId="207"/>
        <pc:sldMkLst>
          <pc:docMk/>
          <pc:sldMk cId="1231719524" sldId="301"/>
        </pc:sldMkLst>
        <pc:spChg chg="mod">
          <ac:chgData name="Harris, Jonathan" userId="de1f2c07-4b78-46e6-b73c-eb63bcf7ded6" providerId="ADAL" clId="{82A59706-CD99-4963-B47F-FC3879C2A36C}" dt="2022-01-27T20:07:42.711" v="8183" actId="207"/>
          <ac:spMkLst>
            <pc:docMk/>
            <pc:sldMk cId="1231719524" sldId="301"/>
            <ac:spMk id="5" creationId="{44B7E921-4FB7-284B-9679-627B0D7126F5}"/>
          </ac:spMkLst>
        </pc:spChg>
        <pc:spChg chg="mod">
          <ac:chgData name="Harris, Jonathan" userId="de1f2c07-4b78-46e6-b73c-eb63bcf7ded6" providerId="ADAL" clId="{82A59706-CD99-4963-B47F-FC3879C2A36C}" dt="2022-01-26T20:34:51.355" v="1449" actId="1076"/>
          <ac:spMkLst>
            <pc:docMk/>
            <pc:sldMk cId="1231719524" sldId="301"/>
            <ac:spMk id="6" creationId="{A87927AC-8429-D242-9F31-193EE99C1A6C}"/>
          </ac:spMkLst>
        </pc:spChg>
        <pc:picChg chg="mod">
          <ac:chgData name="Harris, Jonathan" userId="de1f2c07-4b78-46e6-b73c-eb63bcf7ded6" providerId="ADAL" clId="{82A59706-CD99-4963-B47F-FC3879C2A36C}" dt="2022-01-26T20:35:05.997" v="1452" actId="1076"/>
          <ac:picMkLst>
            <pc:docMk/>
            <pc:sldMk cId="1231719524" sldId="301"/>
            <ac:picMk id="3" creationId="{B6FB89D9-1942-48D7-A6AF-98FF3609FA8B}"/>
          </ac:picMkLst>
        </pc:picChg>
      </pc:sldChg>
      <pc:sldChg chg="modSp mod">
        <pc:chgData name="Harris, Jonathan" userId="de1f2c07-4b78-46e6-b73c-eb63bcf7ded6" providerId="ADAL" clId="{82A59706-CD99-4963-B47F-FC3879C2A36C}" dt="2022-01-27T20:07:26.298" v="8180" actId="207"/>
        <pc:sldMkLst>
          <pc:docMk/>
          <pc:sldMk cId="1000400990" sldId="302"/>
        </pc:sldMkLst>
        <pc:spChg chg="mod">
          <ac:chgData name="Harris, Jonathan" userId="de1f2c07-4b78-46e6-b73c-eb63bcf7ded6" providerId="ADAL" clId="{82A59706-CD99-4963-B47F-FC3879C2A36C}" dt="2022-01-27T20:07:26.298" v="8180" actId="207"/>
          <ac:spMkLst>
            <pc:docMk/>
            <pc:sldMk cId="1000400990" sldId="302"/>
            <ac:spMk id="5" creationId="{44B7E921-4FB7-284B-9679-627B0D7126F5}"/>
          </ac:spMkLst>
        </pc:spChg>
        <pc:spChg chg="mod">
          <ac:chgData name="Harris, Jonathan" userId="de1f2c07-4b78-46e6-b73c-eb63bcf7ded6" providerId="ADAL" clId="{82A59706-CD99-4963-B47F-FC3879C2A36C}" dt="2022-01-26T22:21:37.509" v="4127" actId="14100"/>
          <ac:spMkLst>
            <pc:docMk/>
            <pc:sldMk cId="1000400990" sldId="302"/>
            <ac:spMk id="6" creationId="{A87927AC-8429-D242-9F31-193EE99C1A6C}"/>
          </ac:spMkLst>
        </pc:spChg>
      </pc:sldChg>
      <pc:sldChg chg="modSp add mod">
        <pc:chgData name="Harris, Jonathan" userId="de1f2c07-4b78-46e6-b73c-eb63bcf7ded6" providerId="ADAL" clId="{82A59706-CD99-4963-B47F-FC3879C2A36C}" dt="2022-01-27T20:07:32.469" v="8181" actId="207"/>
        <pc:sldMkLst>
          <pc:docMk/>
          <pc:sldMk cId="3132901905" sldId="303"/>
        </pc:sldMkLst>
        <pc:spChg chg="mod">
          <ac:chgData name="Harris, Jonathan" userId="de1f2c07-4b78-46e6-b73c-eb63bcf7ded6" providerId="ADAL" clId="{82A59706-CD99-4963-B47F-FC3879C2A36C}" dt="2022-01-27T20:07:32.469" v="8181" actId="207"/>
          <ac:spMkLst>
            <pc:docMk/>
            <pc:sldMk cId="3132901905" sldId="303"/>
            <ac:spMk id="5" creationId="{44B7E921-4FB7-284B-9679-627B0D7126F5}"/>
          </ac:spMkLst>
        </pc:spChg>
        <pc:spChg chg="mod">
          <ac:chgData name="Harris, Jonathan" userId="de1f2c07-4b78-46e6-b73c-eb63bcf7ded6" providerId="ADAL" clId="{82A59706-CD99-4963-B47F-FC3879C2A36C}" dt="2022-01-26T22:14:36.960" v="3424" actId="20577"/>
          <ac:spMkLst>
            <pc:docMk/>
            <pc:sldMk cId="3132901905" sldId="303"/>
            <ac:spMk id="6" creationId="{A87927AC-8429-D242-9F31-193EE99C1A6C}"/>
          </ac:spMkLst>
        </pc:spChg>
      </pc:sldChg>
      <pc:sldChg chg="addSp delSp modSp add mod ord">
        <pc:chgData name="Harris, Jonathan" userId="de1f2c07-4b78-46e6-b73c-eb63bcf7ded6" providerId="ADAL" clId="{82A59706-CD99-4963-B47F-FC3879C2A36C}" dt="2022-01-27T20:07:47.481" v="8184" actId="207"/>
        <pc:sldMkLst>
          <pc:docMk/>
          <pc:sldMk cId="3455972554" sldId="304"/>
        </pc:sldMkLst>
        <pc:spChg chg="mod">
          <ac:chgData name="Harris, Jonathan" userId="de1f2c07-4b78-46e6-b73c-eb63bcf7ded6" providerId="ADAL" clId="{82A59706-CD99-4963-B47F-FC3879C2A36C}" dt="2022-01-27T20:07:47.481" v="8184" actId="207"/>
          <ac:spMkLst>
            <pc:docMk/>
            <pc:sldMk cId="3455972554" sldId="304"/>
            <ac:spMk id="5" creationId="{44B7E921-4FB7-284B-9679-627B0D7126F5}"/>
          </ac:spMkLst>
        </pc:spChg>
        <pc:spChg chg="mod">
          <ac:chgData name="Harris, Jonathan" userId="de1f2c07-4b78-46e6-b73c-eb63bcf7ded6" providerId="ADAL" clId="{82A59706-CD99-4963-B47F-FC3879C2A36C}" dt="2022-01-26T21:51:03.781" v="2907" actId="20577"/>
          <ac:spMkLst>
            <pc:docMk/>
            <pc:sldMk cId="3455972554" sldId="304"/>
            <ac:spMk id="6" creationId="{A87927AC-8429-D242-9F31-193EE99C1A6C}"/>
          </ac:spMkLst>
        </pc:spChg>
        <pc:picChg chg="del mod">
          <ac:chgData name="Harris, Jonathan" userId="de1f2c07-4b78-46e6-b73c-eb63bcf7ded6" providerId="ADAL" clId="{82A59706-CD99-4963-B47F-FC3879C2A36C}" dt="2022-01-26T20:49:35.099" v="1727" actId="478"/>
          <ac:picMkLst>
            <pc:docMk/>
            <pc:sldMk cId="3455972554" sldId="304"/>
            <ac:picMk id="3" creationId="{B6FB89D9-1942-48D7-A6AF-98FF3609FA8B}"/>
          </ac:picMkLst>
        </pc:picChg>
        <pc:picChg chg="add mod">
          <ac:chgData name="Harris, Jonathan" userId="de1f2c07-4b78-46e6-b73c-eb63bcf7ded6" providerId="ADAL" clId="{82A59706-CD99-4963-B47F-FC3879C2A36C}" dt="2022-01-26T20:51:51.857" v="1734" actId="1076"/>
          <ac:picMkLst>
            <pc:docMk/>
            <pc:sldMk cId="3455972554" sldId="304"/>
            <ac:picMk id="4" creationId="{48458AA7-F015-4066-BAE6-05576DB81414}"/>
          </ac:picMkLst>
        </pc:picChg>
      </pc:sldChg>
      <pc:sldChg chg="addSp modSp mod">
        <pc:chgData name="Harris, Jonathan" userId="de1f2c07-4b78-46e6-b73c-eb63bcf7ded6" providerId="ADAL" clId="{82A59706-CD99-4963-B47F-FC3879C2A36C}" dt="2022-01-27T20:20:16.811" v="8341" actId="20577"/>
        <pc:sldMkLst>
          <pc:docMk/>
          <pc:sldMk cId="1632525323" sldId="305"/>
        </pc:sldMkLst>
        <pc:spChg chg="mod">
          <ac:chgData name="Harris, Jonathan" userId="de1f2c07-4b78-46e6-b73c-eb63bcf7ded6" providerId="ADAL" clId="{82A59706-CD99-4963-B47F-FC3879C2A36C}" dt="2022-01-27T20:07:09.228" v="8179" actId="20577"/>
          <ac:spMkLst>
            <pc:docMk/>
            <pc:sldMk cId="1632525323" sldId="305"/>
            <ac:spMk id="5" creationId="{44B7E921-4FB7-284B-9679-627B0D7126F5}"/>
          </ac:spMkLst>
        </pc:spChg>
        <pc:spChg chg="mod">
          <ac:chgData name="Harris, Jonathan" userId="de1f2c07-4b78-46e6-b73c-eb63bcf7ded6" providerId="ADAL" clId="{82A59706-CD99-4963-B47F-FC3879C2A36C}" dt="2022-01-27T20:20:16.811" v="8341" actId="20577"/>
          <ac:spMkLst>
            <pc:docMk/>
            <pc:sldMk cId="1632525323" sldId="305"/>
            <ac:spMk id="6" creationId="{A87927AC-8429-D242-9F31-193EE99C1A6C}"/>
          </ac:spMkLst>
        </pc:spChg>
        <pc:picChg chg="add mod">
          <ac:chgData name="Harris, Jonathan" userId="de1f2c07-4b78-46e6-b73c-eb63bcf7ded6" providerId="ADAL" clId="{82A59706-CD99-4963-B47F-FC3879C2A36C}" dt="2022-01-27T15:39:40.375" v="4554"/>
          <ac:picMkLst>
            <pc:docMk/>
            <pc:sldMk cId="1632525323" sldId="305"/>
            <ac:picMk id="4" creationId="{E1558643-7CC0-4ED0-B733-09F6CB480B93}"/>
          </ac:picMkLst>
        </pc:picChg>
      </pc:sldChg>
      <pc:sldChg chg="add">
        <pc:chgData name="Harris, Jonathan" userId="de1f2c07-4b78-46e6-b73c-eb63bcf7ded6" providerId="ADAL" clId="{82A59706-CD99-4963-B47F-FC3879C2A36C}" dt="2022-01-26T22:27:51.641" v="4128" actId="2890"/>
        <pc:sldMkLst>
          <pc:docMk/>
          <pc:sldMk cId="4039408478" sldId="306"/>
        </pc:sldMkLst>
      </pc:sldChg>
      <pc:sldChg chg="modSp mod">
        <pc:chgData name="Harris, Jonathan" userId="de1f2c07-4b78-46e6-b73c-eb63bcf7ded6" providerId="ADAL" clId="{82A59706-CD99-4963-B47F-FC3879C2A36C}" dt="2022-01-27T15:40:22.403" v="4572" actId="20577"/>
        <pc:sldMkLst>
          <pc:docMk/>
          <pc:sldMk cId="1822675064" sldId="307"/>
        </pc:sldMkLst>
        <pc:graphicFrameChg chg="modGraphic">
          <ac:chgData name="Harris, Jonathan" userId="de1f2c07-4b78-46e6-b73c-eb63bcf7ded6" providerId="ADAL" clId="{82A59706-CD99-4963-B47F-FC3879C2A36C}" dt="2022-01-27T15:40:22.403" v="4572" actId="20577"/>
          <ac:graphicFrameMkLst>
            <pc:docMk/>
            <pc:sldMk cId="1822675064" sldId="307"/>
            <ac:graphicFrameMk id="4" creationId="{89366440-DA7E-4628-9125-D537924102BF}"/>
          </ac:graphicFrameMkLst>
        </pc:graphicFrameChg>
      </pc:sldChg>
      <pc:sldChg chg="modSp mod">
        <pc:chgData name="Harris, Jonathan" userId="de1f2c07-4b78-46e6-b73c-eb63bcf7ded6" providerId="ADAL" clId="{82A59706-CD99-4963-B47F-FC3879C2A36C}" dt="2022-01-27T20:01:07.720" v="7635" actId="20577"/>
        <pc:sldMkLst>
          <pc:docMk/>
          <pc:sldMk cId="2723902542" sldId="312"/>
        </pc:sldMkLst>
        <pc:spChg chg="mod">
          <ac:chgData name="Harris, Jonathan" userId="de1f2c07-4b78-46e6-b73c-eb63bcf7ded6" providerId="ADAL" clId="{82A59706-CD99-4963-B47F-FC3879C2A36C}" dt="2022-01-27T20:01:07.720" v="7635" actId="20577"/>
          <ac:spMkLst>
            <pc:docMk/>
            <pc:sldMk cId="2723902542" sldId="312"/>
            <ac:spMk id="2" creationId="{9A82C76E-E40B-44D9-9583-C84DBE64B959}"/>
          </ac:spMkLst>
        </pc:spChg>
      </pc:sldChg>
      <pc:sldChg chg="addSp delSp modSp add mod">
        <pc:chgData name="Harris, Jonathan" userId="de1f2c07-4b78-46e6-b73c-eb63bcf7ded6" providerId="ADAL" clId="{82A59706-CD99-4963-B47F-FC3879C2A36C}" dt="2022-01-27T17:21:20.450" v="5552" actId="207"/>
        <pc:sldMkLst>
          <pc:docMk/>
          <pc:sldMk cId="3119149485" sldId="313"/>
        </pc:sldMkLst>
        <pc:spChg chg="del">
          <ac:chgData name="Harris, Jonathan" userId="de1f2c07-4b78-46e6-b73c-eb63bcf7ded6" providerId="ADAL" clId="{82A59706-CD99-4963-B47F-FC3879C2A36C}" dt="2022-01-27T17:20:29.871" v="5514" actId="478"/>
          <ac:spMkLst>
            <pc:docMk/>
            <pc:sldMk cId="3119149485" sldId="313"/>
            <ac:spMk id="2" creationId="{97ABE370-7C49-B54D-BC97-DC52776CBD47}"/>
          </ac:spMkLst>
        </pc:spChg>
        <pc:spChg chg="mod">
          <ac:chgData name="Harris, Jonathan" userId="de1f2c07-4b78-46e6-b73c-eb63bcf7ded6" providerId="ADAL" clId="{82A59706-CD99-4963-B47F-FC3879C2A36C}" dt="2022-01-27T17:21:20.450" v="5552" actId="207"/>
          <ac:spMkLst>
            <pc:docMk/>
            <pc:sldMk cId="3119149485" sldId="313"/>
            <ac:spMk id="5" creationId="{44B7E921-4FB7-284B-9679-627B0D7126F5}"/>
          </ac:spMkLst>
        </pc:spChg>
        <pc:picChg chg="add mod">
          <ac:chgData name="Harris, Jonathan" userId="de1f2c07-4b78-46e6-b73c-eb63bcf7ded6" providerId="ADAL" clId="{82A59706-CD99-4963-B47F-FC3879C2A36C}" dt="2022-01-27T17:20:58.434" v="5528" actId="962"/>
          <ac:picMkLst>
            <pc:docMk/>
            <pc:sldMk cId="3119149485" sldId="313"/>
            <ac:picMk id="4" creationId="{10A76BDA-9ED1-414D-806C-5C622FADF01A}"/>
          </ac:picMkLst>
        </pc:picChg>
      </pc:sldChg>
      <pc:sldChg chg="addSp delSp modSp add mod">
        <pc:chgData name="Harris, Jonathan" userId="de1f2c07-4b78-46e6-b73c-eb63bcf7ded6" providerId="ADAL" clId="{82A59706-CD99-4963-B47F-FC3879C2A36C}" dt="2022-01-27T17:23:18.171" v="5636" actId="20577"/>
        <pc:sldMkLst>
          <pc:docMk/>
          <pc:sldMk cId="2965412808" sldId="314"/>
        </pc:sldMkLst>
        <pc:spChg chg="del">
          <ac:chgData name="Harris, Jonathan" userId="de1f2c07-4b78-46e6-b73c-eb63bcf7ded6" providerId="ADAL" clId="{82A59706-CD99-4963-B47F-FC3879C2A36C}" dt="2022-01-27T17:21:33.277" v="5553" actId="478"/>
          <ac:spMkLst>
            <pc:docMk/>
            <pc:sldMk cId="2965412808" sldId="314"/>
            <ac:spMk id="2" creationId="{97ABE370-7C49-B54D-BC97-DC52776CBD47}"/>
          </ac:spMkLst>
        </pc:spChg>
        <pc:spChg chg="mod">
          <ac:chgData name="Harris, Jonathan" userId="de1f2c07-4b78-46e6-b73c-eb63bcf7ded6" providerId="ADAL" clId="{82A59706-CD99-4963-B47F-FC3879C2A36C}" dt="2022-01-27T17:23:18.171" v="5636" actId="20577"/>
          <ac:spMkLst>
            <pc:docMk/>
            <pc:sldMk cId="2965412808" sldId="314"/>
            <ac:spMk id="5" creationId="{44B7E921-4FB7-284B-9679-627B0D7126F5}"/>
          </ac:spMkLst>
        </pc:spChg>
        <pc:picChg chg="add mod">
          <ac:chgData name="Harris, Jonathan" userId="de1f2c07-4b78-46e6-b73c-eb63bcf7ded6" providerId="ADAL" clId="{82A59706-CD99-4963-B47F-FC3879C2A36C}" dt="2022-01-27T17:21:48.634" v="5559" actId="1076"/>
          <ac:picMkLst>
            <pc:docMk/>
            <pc:sldMk cId="2965412808" sldId="314"/>
            <ac:picMk id="4" creationId="{A41AC04B-3672-43DF-93B7-17D24DCA6A6A}"/>
          </ac:picMkLst>
        </pc:picChg>
      </pc:sldChg>
      <pc:sldChg chg="addSp delSp modSp add mod">
        <pc:chgData name="Harris, Jonathan" userId="de1f2c07-4b78-46e6-b73c-eb63bcf7ded6" providerId="ADAL" clId="{82A59706-CD99-4963-B47F-FC3879C2A36C}" dt="2022-01-27T17:23:24.941" v="5637" actId="207"/>
        <pc:sldMkLst>
          <pc:docMk/>
          <pc:sldMk cId="2185627305" sldId="315"/>
        </pc:sldMkLst>
        <pc:spChg chg="del">
          <ac:chgData name="Harris, Jonathan" userId="de1f2c07-4b78-46e6-b73c-eb63bcf7ded6" providerId="ADAL" clId="{82A59706-CD99-4963-B47F-FC3879C2A36C}" dt="2022-01-27T17:22:15.942" v="5561" actId="478"/>
          <ac:spMkLst>
            <pc:docMk/>
            <pc:sldMk cId="2185627305" sldId="315"/>
            <ac:spMk id="2" creationId="{97ABE370-7C49-B54D-BC97-DC52776CBD47}"/>
          </ac:spMkLst>
        </pc:spChg>
        <pc:spChg chg="mod">
          <ac:chgData name="Harris, Jonathan" userId="de1f2c07-4b78-46e6-b73c-eb63bcf7ded6" providerId="ADAL" clId="{82A59706-CD99-4963-B47F-FC3879C2A36C}" dt="2022-01-27T17:23:24.941" v="5637" actId="207"/>
          <ac:spMkLst>
            <pc:docMk/>
            <pc:sldMk cId="2185627305" sldId="315"/>
            <ac:spMk id="5" creationId="{44B7E921-4FB7-284B-9679-627B0D7126F5}"/>
          </ac:spMkLst>
        </pc:spChg>
        <pc:picChg chg="add mod">
          <ac:chgData name="Harris, Jonathan" userId="de1f2c07-4b78-46e6-b73c-eb63bcf7ded6" providerId="ADAL" clId="{82A59706-CD99-4963-B47F-FC3879C2A36C}" dt="2022-01-27T17:22:35.238" v="5568" actId="1076"/>
          <ac:picMkLst>
            <pc:docMk/>
            <pc:sldMk cId="2185627305" sldId="315"/>
            <ac:picMk id="4" creationId="{D96EE519-E41E-44F0-8166-58BB92F74C7F}"/>
          </ac:picMkLst>
        </pc:picChg>
      </pc:sldChg>
      <pc:sldChg chg="addSp delSp modSp add mod">
        <pc:chgData name="Harris, Jonathan" userId="de1f2c07-4b78-46e6-b73c-eb63bcf7ded6" providerId="ADAL" clId="{82A59706-CD99-4963-B47F-FC3879C2A36C}" dt="2022-01-27T23:40:25.240" v="8788" actId="20577"/>
        <pc:sldMkLst>
          <pc:docMk/>
          <pc:sldMk cId="3245310350" sldId="316"/>
        </pc:sldMkLst>
        <pc:spChg chg="mod">
          <ac:chgData name="Harris, Jonathan" userId="de1f2c07-4b78-46e6-b73c-eb63bcf7ded6" providerId="ADAL" clId="{82A59706-CD99-4963-B47F-FC3879C2A36C}" dt="2022-01-27T17:34:01.665" v="5708" actId="20577"/>
          <ac:spMkLst>
            <pc:docMk/>
            <pc:sldMk cId="3245310350" sldId="316"/>
            <ac:spMk id="5" creationId="{44B7E921-4FB7-284B-9679-627B0D7126F5}"/>
          </ac:spMkLst>
        </pc:spChg>
        <pc:spChg chg="mod">
          <ac:chgData name="Harris, Jonathan" userId="de1f2c07-4b78-46e6-b73c-eb63bcf7ded6" providerId="ADAL" clId="{82A59706-CD99-4963-B47F-FC3879C2A36C}" dt="2022-01-27T23:40:25.240" v="8788" actId="20577"/>
          <ac:spMkLst>
            <pc:docMk/>
            <pc:sldMk cId="3245310350" sldId="316"/>
            <ac:spMk id="6" creationId="{A87927AC-8429-D242-9F31-193EE99C1A6C}"/>
          </ac:spMkLst>
        </pc:spChg>
        <pc:picChg chg="del">
          <ac:chgData name="Harris, Jonathan" userId="de1f2c07-4b78-46e6-b73c-eb63bcf7ded6" providerId="ADAL" clId="{82A59706-CD99-4963-B47F-FC3879C2A36C}" dt="2022-01-27T17:44:05.189" v="6711" actId="478"/>
          <ac:picMkLst>
            <pc:docMk/>
            <pc:sldMk cId="3245310350" sldId="316"/>
            <ac:picMk id="3" creationId="{B6FB89D9-1942-48D7-A6AF-98FF3609FA8B}"/>
          </ac:picMkLst>
        </pc:picChg>
        <pc:picChg chg="add del mod">
          <ac:chgData name="Harris, Jonathan" userId="de1f2c07-4b78-46e6-b73c-eb63bcf7ded6" providerId="ADAL" clId="{82A59706-CD99-4963-B47F-FC3879C2A36C}" dt="2022-01-27T19:59:48.029" v="7615" actId="478"/>
          <ac:picMkLst>
            <pc:docMk/>
            <pc:sldMk cId="3245310350" sldId="316"/>
            <ac:picMk id="1026" creationId="{A07F4F76-3238-4FD5-AE74-0D7073819A4C}"/>
          </ac:picMkLst>
        </pc:picChg>
        <pc:picChg chg="add mod">
          <ac:chgData name="Harris, Jonathan" userId="de1f2c07-4b78-46e6-b73c-eb63bcf7ded6" providerId="ADAL" clId="{82A59706-CD99-4963-B47F-FC3879C2A36C}" dt="2022-01-27T19:59:58.201" v="7619" actId="1076"/>
          <ac:picMkLst>
            <pc:docMk/>
            <pc:sldMk cId="3245310350" sldId="316"/>
            <ac:picMk id="1028" creationId="{523A4A86-DAAF-44A4-B690-D6AD42609C4B}"/>
          </ac:picMkLst>
        </pc:picChg>
      </pc:sldChg>
      <pc:sldChg chg="modSp mod">
        <pc:chgData name="Harris, Jonathan" userId="de1f2c07-4b78-46e6-b73c-eb63bcf7ded6" providerId="ADAL" clId="{82A59706-CD99-4963-B47F-FC3879C2A36C}" dt="2022-01-27T20:14:19.270" v="8241" actId="20577"/>
        <pc:sldMkLst>
          <pc:docMk/>
          <pc:sldMk cId="4092784203" sldId="317"/>
        </pc:sldMkLst>
        <pc:spChg chg="mod">
          <ac:chgData name="Harris, Jonathan" userId="de1f2c07-4b78-46e6-b73c-eb63bcf7ded6" providerId="ADAL" clId="{82A59706-CD99-4963-B47F-FC3879C2A36C}" dt="2022-01-27T20:14:19.270" v="8241" actId="20577"/>
          <ac:spMkLst>
            <pc:docMk/>
            <pc:sldMk cId="4092784203" sldId="317"/>
            <ac:spMk id="5" creationId="{44B7E921-4FB7-284B-9679-627B0D7126F5}"/>
          </ac:spMkLst>
        </pc:spChg>
      </pc:sldChg>
      <pc:sldChg chg="modSp mod">
        <pc:chgData name="Harris, Jonathan" userId="de1f2c07-4b78-46e6-b73c-eb63bcf7ded6" providerId="ADAL" clId="{82A59706-CD99-4963-B47F-FC3879C2A36C}" dt="2022-01-27T19:16:00.847" v="6808" actId="20577"/>
        <pc:sldMkLst>
          <pc:docMk/>
          <pc:sldMk cId="2927071393" sldId="320"/>
        </pc:sldMkLst>
        <pc:spChg chg="mod">
          <ac:chgData name="Harris, Jonathan" userId="de1f2c07-4b78-46e6-b73c-eb63bcf7ded6" providerId="ADAL" clId="{82A59706-CD99-4963-B47F-FC3879C2A36C}" dt="2022-01-27T19:16:00.847" v="6808" actId="20577"/>
          <ac:spMkLst>
            <pc:docMk/>
            <pc:sldMk cId="2927071393" sldId="320"/>
            <ac:spMk id="12" creationId="{B0E297CD-5450-7441-A033-60CDC02876B0}"/>
          </ac:spMkLst>
        </pc:spChg>
      </pc:sldChg>
      <pc:sldChg chg="delSp modSp add mod">
        <pc:chgData name="Harris, Jonathan" userId="de1f2c07-4b78-46e6-b73c-eb63bcf7ded6" providerId="ADAL" clId="{82A59706-CD99-4963-B47F-FC3879C2A36C}" dt="2022-01-27T19:31:46.773" v="7539" actId="1076"/>
        <pc:sldMkLst>
          <pc:docMk/>
          <pc:sldMk cId="3883339853" sldId="321"/>
        </pc:sldMkLst>
        <pc:spChg chg="del mod">
          <ac:chgData name="Harris, Jonathan" userId="de1f2c07-4b78-46e6-b73c-eb63bcf7ded6" providerId="ADAL" clId="{82A59706-CD99-4963-B47F-FC3879C2A36C}" dt="2022-01-27T19:24:45.581" v="6976" actId="478"/>
          <ac:spMkLst>
            <pc:docMk/>
            <pc:sldMk cId="3883339853" sldId="321"/>
            <ac:spMk id="5" creationId="{A6651084-B1D7-4EFF-950B-BB78EC6F7717}"/>
          </ac:spMkLst>
        </pc:spChg>
        <pc:spChg chg="mod">
          <ac:chgData name="Harris, Jonathan" userId="de1f2c07-4b78-46e6-b73c-eb63bcf7ded6" providerId="ADAL" clId="{82A59706-CD99-4963-B47F-FC3879C2A36C}" dt="2022-01-27T19:24:31.856" v="6972" actId="20577"/>
          <ac:spMkLst>
            <pc:docMk/>
            <pc:sldMk cId="3883339853" sldId="321"/>
            <ac:spMk id="10" creationId="{9B71DA5C-13E2-A149-B419-F04D98AC3511}"/>
          </ac:spMkLst>
        </pc:spChg>
        <pc:spChg chg="del">
          <ac:chgData name="Harris, Jonathan" userId="de1f2c07-4b78-46e6-b73c-eb63bcf7ded6" providerId="ADAL" clId="{82A59706-CD99-4963-B47F-FC3879C2A36C}" dt="2022-01-27T19:29:46.528" v="7458" actId="478"/>
          <ac:spMkLst>
            <pc:docMk/>
            <pc:sldMk cId="3883339853" sldId="321"/>
            <ac:spMk id="11" creationId="{DD074894-0E99-894A-9B1A-0D7C79F5F6D7}"/>
          </ac:spMkLst>
        </pc:spChg>
        <pc:spChg chg="mod">
          <ac:chgData name="Harris, Jonathan" userId="de1f2c07-4b78-46e6-b73c-eb63bcf7ded6" providerId="ADAL" clId="{82A59706-CD99-4963-B47F-FC3879C2A36C}" dt="2022-01-27T19:31:46.773" v="7539" actId="1076"/>
          <ac:spMkLst>
            <pc:docMk/>
            <pc:sldMk cId="3883339853" sldId="321"/>
            <ac:spMk id="12" creationId="{B0E297CD-5450-7441-A033-60CDC02876B0}"/>
          </ac:spMkLst>
        </pc:spChg>
      </pc:sldChg>
      <pc:sldChg chg="addSp delSp modSp add mod">
        <pc:chgData name="Harris, Jonathan" userId="de1f2c07-4b78-46e6-b73c-eb63bcf7ded6" providerId="ADAL" clId="{82A59706-CD99-4963-B47F-FC3879C2A36C}" dt="2022-01-28T01:49:43.563" v="8804" actId="478"/>
        <pc:sldMkLst>
          <pc:docMk/>
          <pc:sldMk cId="436658793" sldId="324"/>
        </pc:sldMkLst>
        <pc:spChg chg="add del mod">
          <ac:chgData name="Harris, Jonathan" userId="de1f2c07-4b78-46e6-b73c-eb63bcf7ded6" providerId="ADAL" clId="{82A59706-CD99-4963-B47F-FC3879C2A36C}" dt="2022-01-28T01:49:43.563" v="8804" actId="478"/>
          <ac:spMkLst>
            <pc:docMk/>
            <pc:sldMk cId="436658793" sldId="324"/>
            <ac:spMk id="2" creationId="{C0C3F2B8-602A-4384-B19F-0541BBC7B360}"/>
          </ac:spMkLst>
        </pc:spChg>
        <pc:spChg chg="mod">
          <ac:chgData name="Harris, Jonathan" userId="de1f2c07-4b78-46e6-b73c-eb63bcf7ded6" providerId="ADAL" clId="{82A59706-CD99-4963-B47F-FC3879C2A36C}" dt="2022-01-27T22:58:17.047" v="8686" actId="20577"/>
          <ac:spMkLst>
            <pc:docMk/>
            <pc:sldMk cId="436658793" sldId="324"/>
            <ac:spMk id="10" creationId="{9B71DA5C-13E2-A149-B419-F04D98AC3511}"/>
          </ac:spMkLst>
        </pc:spChg>
        <pc:spChg chg="mod">
          <ac:chgData name="Harris, Jonathan" userId="de1f2c07-4b78-46e6-b73c-eb63bcf7ded6" providerId="ADAL" clId="{82A59706-CD99-4963-B47F-FC3879C2A36C}" dt="2022-01-27T22:59:53.271" v="8775" actId="20577"/>
          <ac:spMkLst>
            <pc:docMk/>
            <pc:sldMk cId="436658793" sldId="324"/>
            <ac:spMk id="12" creationId="{B0E297CD-5450-7441-A033-60CDC02876B0}"/>
          </ac:spMkLst>
        </pc:spChg>
      </pc:sldChg>
    </pc:docChg>
  </pc:docChgLst>
  <pc:docChgLst>
    <pc:chgData name="Gipson, kenny" userId="S::kenderick.gipson@okstate.edu::29eb18ec-2d8d-4a71-8eb3-1349a53cc52b" providerId="AD" clId="Web-{E9E9C42A-E42B-4CEA-A3BA-3F15A0E17BCE}"/>
    <pc:docChg chg="modSld">
      <pc:chgData name="Gipson, kenny" userId="S::kenderick.gipson@okstate.edu::29eb18ec-2d8d-4a71-8eb3-1349a53cc52b" providerId="AD" clId="Web-{E9E9C42A-E42B-4CEA-A3BA-3F15A0E17BCE}" dt="2022-01-27T15:52:25.472" v="29" actId="20577"/>
      <pc:docMkLst>
        <pc:docMk/>
      </pc:docMkLst>
      <pc:sldChg chg="modSp">
        <pc:chgData name="Gipson, kenny" userId="S::kenderick.gipson@okstate.edu::29eb18ec-2d8d-4a71-8eb3-1349a53cc52b" providerId="AD" clId="Web-{E9E9C42A-E42B-4CEA-A3BA-3F15A0E17BCE}" dt="2022-01-27T15:52:25.472" v="29" actId="20577"/>
        <pc:sldMkLst>
          <pc:docMk/>
          <pc:sldMk cId="2723902542" sldId="312"/>
        </pc:sldMkLst>
        <pc:spChg chg="mod">
          <ac:chgData name="Gipson, kenny" userId="S::kenderick.gipson@okstate.edu::29eb18ec-2d8d-4a71-8eb3-1349a53cc52b" providerId="AD" clId="Web-{E9E9C42A-E42B-4CEA-A3BA-3F15A0E17BCE}" dt="2022-01-27T15:52:25.472" v="29" actId="20577"/>
          <ac:spMkLst>
            <pc:docMk/>
            <pc:sldMk cId="2723902542" sldId="312"/>
            <ac:spMk id="3" creationId="{2181CEEA-25AA-461B-98A7-57FE21BF58EC}"/>
          </ac:spMkLst>
        </pc:spChg>
      </pc:sldChg>
    </pc:docChg>
  </pc:docChgLst>
  <pc:docChgLst>
    <pc:chgData name="Thompson, Michael" userId="S::michael.s.thompson@okstate.edu::0e35c412-4424-4f6a-b2b6-5fdb4135bc5f" providerId="AD" clId="Web-{B8456045-52F2-4932-AABF-AC0610111A0F}"/>
    <pc:docChg chg="modSld sldOrd">
      <pc:chgData name="Thompson, Michael" userId="S::michael.s.thompson@okstate.edu::0e35c412-4424-4f6a-b2b6-5fdb4135bc5f" providerId="AD" clId="Web-{B8456045-52F2-4932-AABF-AC0610111A0F}" dt="2022-02-23T22:13:14.555" v="46"/>
      <pc:docMkLst>
        <pc:docMk/>
      </pc:docMkLst>
      <pc:sldChg chg="delSp ord">
        <pc:chgData name="Thompson, Michael" userId="S::michael.s.thompson@okstate.edu::0e35c412-4424-4f6a-b2b6-5fdb4135bc5f" providerId="AD" clId="Web-{B8456045-52F2-4932-AABF-AC0610111A0F}" dt="2022-02-23T22:13:14.555" v="46"/>
        <pc:sldMkLst>
          <pc:docMk/>
          <pc:sldMk cId="3488142403" sldId="293"/>
        </pc:sldMkLst>
        <pc:picChg chg="del">
          <ac:chgData name="Thompson, Michael" userId="S::michael.s.thompson@okstate.edu::0e35c412-4424-4f6a-b2b6-5fdb4135bc5f" providerId="AD" clId="Web-{B8456045-52F2-4932-AABF-AC0610111A0F}" dt="2022-02-23T22:13:14.555" v="46"/>
          <ac:picMkLst>
            <pc:docMk/>
            <pc:sldMk cId="3488142403" sldId="293"/>
            <ac:picMk id="2" creationId="{B1A94BE8-AB41-43B9-9D7F-1822E47ACACF}"/>
          </ac:picMkLst>
        </pc:picChg>
        <pc:picChg chg="del">
          <ac:chgData name="Thompson, Michael" userId="S::michael.s.thompson@okstate.edu::0e35c412-4424-4f6a-b2b6-5fdb4135bc5f" providerId="AD" clId="Web-{B8456045-52F2-4932-AABF-AC0610111A0F}" dt="2022-02-23T22:13:12.587" v="45"/>
          <ac:picMkLst>
            <pc:docMk/>
            <pc:sldMk cId="3488142403" sldId="293"/>
            <ac:picMk id="17" creationId="{C117464A-5347-49C7-8776-BAC7C3916696}"/>
          </ac:picMkLst>
        </pc:picChg>
      </pc:sldChg>
      <pc:sldChg chg="addSp modSp">
        <pc:chgData name="Thompson, Michael" userId="S::michael.s.thompson@okstate.edu::0e35c412-4424-4f6a-b2b6-5fdb4135bc5f" providerId="AD" clId="Web-{B8456045-52F2-4932-AABF-AC0610111A0F}" dt="2022-02-23T22:12:27.835" v="43" actId="20577"/>
        <pc:sldMkLst>
          <pc:docMk/>
          <pc:sldMk cId="1408243314" sldId="332"/>
        </pc:sldMkLst>
        <pc:spChg chg="add mod">
          <ac:chgData name="Thompson, Michael" userId="S::michael.s.thompson@okstate.edu::0e35c412-4424-4f6a-b2b6-5fdb4135bc5f" providerId="AD" clId="Web-{B8456045-52F2-4932-AABF-AC0610111A0F}" dt="2022-02-23T22:12:27.835" v="43" actId="20577"/>
          <ac:spMkLst>
            <pc:docMk/>
            <pc:sldMk cId="1408243314" sldId="332"/>
            <ac:spMk id="2" creationId="{A52511FE-C92D-4934-933B-3633B9415C02}"/>
          </ac:spMkLst>
        </pc:spChg>
      </pc:sldChg>
    </pc:docChg>
  </pc:docChgLst>
  <pc:docChgLst>
    <pc:chgData name="Teal, Slayter" userId="4b9dfe8a-9bbe-40cc-9ecf-56a5d844cf5b" providerId="ADAL" clId="{E81A4FDF-5B1F-7043-AA8D-CD40554A2035}"/>
    <pc:docChg chg="undo custSel modSld">
      <pc:chgData name="Teal, Slayter" userId="4b9dfe8a-9bbe-40cc-9ecf-56a5d844cf5b" providerId="ADAL" clId="{E81A4FDF-5B1F-7043-AA8D-CD40554A2035}" dt="2022-02-24T23:00:02.756" v="132" actId="14100"/>
      <pc:docMkLst>
        <pc:docMk/>
      </pc:docMkLst>
      <pc:sldChg chg="modSp">
        <pc:chgData name="Teal, Slayter" userId="4b9dfe8a-9bbe-40cc-9ecf-56a5d844cf5b" providerId="ADAL" clId="{E81A4FDF-5B1F-7043-AA8D-CD40554A2035}" dt="2022-02-24T20:41:12.954" v="131" actId="20577"/>
        <pc:sldMkLst>
          <pc:docMk/>
          <pc:sldMk cId="499891138" sldId="288"/>
        </pc:sldMkLst>
        <pc:spChg chg="mod">
          <ac:chgData name="Teal, Slayter" userId="4b9dfe8a-9bbe-40cc-9ecf-56a5d844cf5b" providerId="ADAL" clId="{E81A4FDF-5B1F-7043-AA8D-CD40554A2035}" dt="2022-02-24T20:41:12.954" v="131" actId="20577"/>
          <ac:spMkLst>
            <pc:docMk/>
            <pc:sldMk cId="499891138" sldId="288"/>
            <ac:spMk id="12" creationId="{B0E297CD-5450-7441-A033-60CDC02876B0}"/>
          </ac:spMkLst>
        </pc:spChg>
      </pc:sldChg>
      <pc:sldChg chg="modSp">
        <pc:chgData name="Teal, Slayter" userId="4b9dfe8a-9bbe-40cc-9ecf-56a5d844cf5b" providerId="ADAL" clId="{E81A4FDF-5B1F-7043-AA8D-CD40554A2035}" dt="2022-02-24T19:22:56.606" v="28" actId="20577"/>
        <pc:sldMkLst>
          <pc:docMk/>
          <pc:sldMk cId="4126261029" sldId="296"/>
        </pc:sldMkLst>
        <pc:spChg chg="mod">
          <ac:chgData name="Teal, Slayter" userId="4b9dfe8a-9bbe-40cc-9ecf-56a5d844cf5b" providerId="ADAL" clId="{E81A4FDF-5B1F-7043-AA8D-CD40554A2035}" dt="2022-02-24T19:22:56.606" v="28" actId="20577"/>
          <ac:spMkLst>
            <pc:docMk/>
            <pc:sldMk cId="4126261029" sldId="296"/>
            <ac:spMk id="3" creationId="{1D0494B1-1AD4-4C98-AD97-385E21F7459D}"/>
          </ac:spMkLst>
        </pc:spChg>
      </pc:sldChg>
      <pc:sldChg chg="modSp">
        <pc:chgData name="Teal, Slayter" userId="4b9dfe8a-9bbe-40cc-9ecf-56a5d844cf5b" providerId="ADAL" clId="{E81A4FDF-5B1F-7043-AA8D-CD40554A2035}" dt="2022-02-24T19:23:58.356" v="48" actId="20577"/>
        <pc:sldMkLst>
          <pc:docMk/>
          <pc:sldMk cId="385474957" sldId="328"/>
        </pc:sldMkLst>
        <pc:spChg chg="mod">
          <ac:chgData name="Teal, Slayter" userId="4b9dfe8a-9bbe-40cc-9ecf-56a5d844cf5b" providerId="ADAL" clId="{E81A4FDF-5B1F-7043-AA8D-CD40554A2035}" dt="2022-02-24T19:23:58.356" v="48" actId="20577"/>
          <ac:spMkLst>
            <pc:docMk/>
            <pc:sldMk cId="385474957" sldId="328"/>
            <ac:spMk id="5" creationId="{E50202BA-23FE-4200-8BE3-4C0C829BA023}"/>
          </ac:spMkLst>
        </pc:spChg>
      </pc:sldChg>
      <pc:sldChg chg="modSp">
        <pc:chgData name="Teal, Slayter" userId="4b9dfe8a-9bbe-40cc-9ecf-56a5d844cf5b" providerId="ADAL" clId="{E81A4FDF-5B1F-7043-AA8D-CD40554A2035}" dt="2022-02-24T23:00:02.756" v="132" actId="14100"/>
        <pc:sldMkLst>
          <pc:docMk/>
          <pc:sldMk cId="3666440920" sldId="329"/>
        </pc:sldMkLst>
        <pc:spChg chg="mod">
          <ac:chgData name="Teal, Slayter" userId="4b9dfe8a-9bbe-40cc-9ecf-56a5d844cf5b" providerId="ADAL" clId="{E81A4FDF-5B1F-7043-AA8D-CD40554A2035}" dt="2022-02-24T23:00:02.756" v="132" actId="14100"/>
          <ac:spMkLst>
            <pc:docMk/>
            <pc:sldMk cId="3666440920" sldId="329"/>
            <ac:spMk id="12" creationId="{B0E297CD-5450-7441-A033-60CDC02876B0}"/>
          </ac:spMkLst>
        </pc:spChg>
      </pc:sldChg>
      <pc:sldChg chg="modSp">
        <pc:chgData name="Teal, Slayter" userId="4b9dfe8a-9bbe-40cc-9ecf-56a5d844cf5b" providerId="ADAL" clId="{E81A4FDF-5B1F-7043-AA8D-CD40554A2035}" dt="2022-02-24T19:26:05.823" v="63" actId="20577"/>
        <pc:sldMkLst>
          <pc:docMk/>
          <pc:sldMk cId="185866637" sldId="356"/>
        </pc:sldMkLst>
        <pc:spChg chg="mod">
          <ac:chgData name="Teal, Slayter" userId="4b9dfe8a-9bbe-40cc-9ecf-56a5d844cf5b" providerId="ADAL" clId="{E81A4FDF-5B1F-7043-AA8D-CD40554A2035}" dt="2022-02-24T19:26:05.823" v="63" actId="20577"/>
          <ac:spMkLst>
            <pc:docMk/>
            <pc:sldMk cId="185866637" sldId="356"/>
            <ac:spMk id="5" creationId="{03E5A3F7-1C67-4C56-8043-0421AE957246}"/>
          </ac:spMkLst>
        </pc:spChg>
        <pc:picChg chg="mod">
          <ac:chgData name="Teal, Slayter" userId="4b9dfe8a-9bbe-40cc-9ecf-56a5d844cf5b" providerId="ADAL" clId="{E81A4FDF-5B1F-7043-AA8D-CD40554A2035}" dt="2022-02-24T19:24:57.036" v="49" actId="1076"/>
          <ac:picMkLst>
            <pc:docMk/>
            <pc:sldMk cId="185866637" sldId="356"/>
            <ac:picMk id="11" creationId="{56410317-A143-4E7A-9511-B350865112BF}"/>
          </ac:picMkLst>
        </pc:picChg>
      </pc:sldChg>
    </pc:docChg>
  </pc:docChgLst>
  <pc:docChgLst>
    <pc:chgData name="Law, Jackson" userId="S::jalaw@okstate.edu::0b06ee70-b1ea-405c-9efa-643df45b049e" providerId="AD" clId="Web-{E1579845-3A29-4AEC-ACB1-3F1C24CF95A4}"/>
    <pc:docChg chg="modSld">
      <pc:chgData name="Law, Jackson" userId="S::jalaw@okstate.edu::0b06ee70-b1ea-405c-9efa-643df45b049e" providerId="AD" clId="Web-{E1579845-3A29-4AEC-ACB1-3F1C24CF95A4}" dt="2022-02-24T02:06:33.693" v="230" actId="20577"/>
      <pc:docMkLst>
        <pc:docMk/>
      </pc:docMkLst>
      <pc:sldChg chg="modSp">
        <pc:chgData name="Law, Jackson" userId="S::jalaw@okstate.edu::0b06ee70-b1ea-405c-9efa-643df45b049e" providerId="AD" clId="Web-{E1579845-3A29-4AEC-ACB1-3F1C24CF95A4}" dt="2022-02-24T02:06:33.693" v="230" actId="20577"/>
        <pc:sldMkLst>
          <pc:docMk/>
          <pc:sldMk cId="3132901905" sldId="303"/>
        </pc:sldMkLst>
        <pc:spChg chg="mod">
          <ac:chgData name="Law, Jackson" userId="S::jalaw@okstate.edu::0b06ee70-b1ea-405c-9efa-643df45b049e" providerId="AD" clId="Web-{E1579845-3A29-4AEC-ACB1-3F1C24CF95A4}" dt="2022-02-24T02:06:33.693" v="230" actId="20577"/>
          <ac:spMkLst>
            <pc:docMk/>
            <pc:sldMk cId="3132901905" sldId="303"/>
            <ac:spMk id="8" creationId="{4E1C6773-0F1C-4FD5-AD3D-475821A3D103}"/>
          </ac:spMkLst>
        </pc:spChg>
        <pc:picChg chg="mod">
          <ac:chgData name="Law, Jackson" userId="S::jalaw@okstate.edu::0b06ee70-b1ea-405c-9efa-643df45b049e" providerId="AD" clId="Web-{E1579845-3A29-4AEC-ACB1-3F1C24CF95A4}" dt="2022-02-24T01:56:54.323" v="2" actId="14100"/>
          <ac:picMkLst>
            <pc:docMk/>
            <pc:sldMk cId="3132901905" sldId="303"/>
            <ac:picMk id="4" creationId="{94A27F28-360D-4E4D-A606-B603F5D9BCF1}"/>
          </ac:picMkLst>
        </pc:picChg>
      </pc:sldChg>
    </pc:docChg>
  </pc:docChgLst>
  <pc:docChgLst>
    <pc:chgData name="Law, Jackson" userId="S::jalaw@okstate.edu::0b06ee70-b1ea-405c-9efa-643df45b049e" providerId="AD" clId="Web-{01AF99DC-624C-42E2-8E00-A2501FF1EF16}"/>
    <pc:docChg chg="addSld modSld">
      <pc:chgData name="Law, Jackson" userId="S::jalaw@okstate.edu::0b06ee70-b1ea-405c-9efa-643df45b049e" providerId="AD" clId="Web-{01AF99DC-624C-42E2-8E00-A2501FF1EF16}" dt="2022-02-24T01:35:24.191" v="9"/>
      <pc:docMkLst>
        <pc:docMk/>
      </pc:docMkLst>
      <pc:sldChg chg="delSp modSp add replId">
        <pc:chgData name="Law, Jackson" userId="S::jalaw@okstate.edu::0b06ee70-b1ea-405c-9efa-643df45b049e" providerId="AD" clId="Web-{01AF99DC-624C-42E2-8E00-A2501FF1EF16}" dt="2022-02-24T01:35:24.191" v="9"/>
        <pc:sldMkLst>
          <pc:docMk/>
          <pc:sldMk cId="1717042588" sldId="337"/>
        </pc:sldMkLst>
        <pc:spChg chg="mod">
          <ac:chgData name="Law, Jackson" userId="S::jalaw@okstate.edu::0b06ee70-b1ea-405c-9efa-643df45b049e" providerId="AD" clId="Web-{01AF99DC-624C-42E2-8E00-A2501FF1EF16}" dt="2022-02-24T01:35:13.285" v="5" actId="20577"/>
          <ac:spMkLst>
            <pc:docMk/>
            <pc:sldMk cId="1717042588" sldId="337"/>
            <ac:spMk id="11" creationId="{DD074894-0E99-894A-9B1A-0D7C79F5F6D7}"/>
          </ac:spMkLst>
        </pc:spChg>
        <pc:spChg chg="del mod">
          <ac:chgData name="Law, Jackson" userId="S::jalaw@okstate.edu::0b06ee70-b1ea-405c-9efa-643df45b049e" providerId="AD" clId="Web-{01AF99DC-624C-42E2-8E00-A2501FF1EF16}" dt="2022-02-24T01:35:24.191" v="9"/>
          <ac:spMkLst>
            <pc:docMk/>
            <pc:sldMk cId="1717042588" sldId="337"/>
            <ac:spMk id="12" creationId="{B0E297CD-5450-7441-A033-60CDC02876B0}"/>
          </ac:spMkLst>
        </pc:spChg>
        <pc:picChg chg="del">
          <ac:chgData name="Law, Jackson" userId="S::jalaw@okstate.edu::0b06ee70-b1ea-405c-9efa-643df45b049e" providerId="AD" clId="Web-{01AF99DC-624C-42E2-8E00-A2501FF1EF16}" dt="2022-02-24T01:35:16.316" v="6"/>
          <ac:picMkLst>
            <pc:docMk/>
            <pc:sldMk cId="1717042588" sldId="337"/>
            <ac:picMk id="2" creationId="{65C0C7E7-681F-43EC-9183-DC1B1059851F}"/>
          </ac:picMkLst>
        </pc:picChg>
        <pc:picChg chg="del">
          <ac:chgData name="Law, Jackson" userId="S::jalaw@okstate.edu::0b06ee70-b1ea-405c-9efa-643df45b049e" providerId="AD" clId="Web-{01AF99DC-624C-42E2-8E00-A2501FF1EF16}" dt="2022-02-24T01:35:17.379" v="7"/>
          <ac:picMkLst>
            <pc:docMk/>
            <pc:sldMk cId="1717042588" sldId="337"/>
            <ac:picMk id="4" creationId="{1A371D4D-9D45-4A2D-B70C-F41475F18B30}"/>
          </ac:picMkLst>
        </pc:picChg>
      </pc:sldChg>
    </pc:docChg>
  </pc:docChgLst>
  <pc:docChgLst>
    <pc:chgData name="Gipson, kenny" userId="S::kenderick.gipson@okstate.edu::29eb18ec-2d8d-4a71-8eb3-1349a53cc52b" providerId="AD" clId="Web-{66B8368A-61A9-45CD-83EF-DFFF33E22A64}"/>
    <pc:docChg chg="modSld">
      <pc:chgData name="Gipson, kenny" userId="S::kenderick.gipson@okstate.edu::29eb18ec-2d8d-4a71-8eb3-1349a53cc52b" providerId="AD" clId="Web-{66B8368A-61A9-45CD-83EF-DFFF33E22A64}" dt="2022-02-24T22:03:14.156" v="350" actId="20577"/>
      <pc:docMkLst>
        <pc:docMk/>
      </pc:docMkLst>
      <pc:sldChg chg="modSp">
        <pc:chgData name="Gipson, kenny" userId="S::kenderick.gipson@okstate.edu::29eb18ec-2d8d-4a71-8eb3-1349a53cc52b" providerId="AD" clId="Web-{66B8368A-61A9-45CD-83EF-DFFF33E22A64}" dt="2022-02-24T21:50:52.124" v="348" actId="20577"/>
        <pc:sldMkLst>
          <pc:docMk/>
          <pc:sldMk cId="1382988457" sldId="344"/>
        </pc:sldMkLst>
        <pc:spChg chg="mod">
          <ac:chgData name="Gipson, kenny" userId="S::kenderick.gipson@okstate.edu::29eb18ec-2d8d-4a71-8eb3-1349a53cc52b" providerId="AD" clId="Web-{66B8368A-61A9-45CD-83EF-DFFF33E22A64}" dt="2022-02-24T21:50:52.124" v="348" actId="20577"/>
          <ac:spMkLst>
            <pc:docMk/>
            <pc:sldMk cId="1382988457" sldId="344"/>
            <ac:spMk id="4" creationId="{366A76B1-C658-4AED-A878-23B1C27AFE84}"/>
          </ac:spMkLst>
        </pc:spChg>
      </pc:sldChg>
      <pc:sldChg chg="modSp">
        <pc:chgData name="Gipson, kenny" userId="S::kenderick.gipson@okstate.edu::29eb18ec-2d8d-4a71-8eb3-1349a53cc52b" providerId="AD" clId="Web-{66B8368A-61A9-45CD-83EF-DFFF33E22A64}" dt="2022-02-24T22:03:14.156" v="350" actId="20577"/>
        <pc:sldMkLst>
          <pc:docMk/>
          <pc:sldMk cId="2346508439" sldId="349"/>
        </pc:sldMkLst>
        <pc:spChg chg="mod">
          <ac:chgData name="Gipson, kenny" userId="S::kenderick.gipson@okstate.edu::29eb18ec-2d8d-4a71-8eb3-1349a53cc52b" providerId="AD" clId="Web-{66B8368A-61A9-45CD-83EF-DFFF33E22A64}" dt="2022-02-24T22:03:14.156" v="350" actId="20577"/>
          <ac:spMkLst>
            <pc:docMk/>
            <pc:sldMk cId="2346508439" sldId="349"/>
            <ac:spMk id="4" creationId="{366A76B1-C658-4AED-A878-23B1C27AFE84}"/>
          </ac:spMkLst>
        </pc:spChg>
      </pc:sldChg>
    </pc:docChg>
  </pc:docChgLst>
  <pc:docChgLst>
    <pc:chgData name="Locke, Garrison" userId="S::garrison.locke@okstate.edu::ddf465f4-7789-4bc0-a58c-863f27fee7ff" providerId="AD" clId="Web-{6B64C7D4-FAD2-4745-B5EE-53A437E71A26}"/>
    <pc:docChg chg="modSld">
      <pc:chgData name="Locke, Garrison" userId="S::garrison.locke@okstate.edu::ddf465f4-7789-4bc0-a58c-863f27fee7ff" providerId="AD" clId="Web-{6B64C7D4-FAD2-4745-B5EE-53A437E71A26}" dt="2022-01-27T20:25:17.754" v="7" actId="20577"/>
      <pc:docMkLst>
        <pc:docMk/>
      </pc:docMkLst>
      <pc:sldChg chg="modSp">
        <pc:chgData name="Locke, Garrison" userId="S::garrison.locke@okstate.edu::ddf465f4-7789-4bc0-a58c-863f27fee7ff" providerId="AD" clId="Web-{6B64C7D4-FAD2-4745-B5EE-53A437E71A26}" dt="2022-01-27T20:25:17.754" v="7" actId="20577"/>
        <pc:sldMkLst>
          <pc:docMk/>
          <pc:sldMk cId="4092784203" sldId="317"/>
        </pc:sldMkLst>
        <pc:spChg chg="mod">
          <ac:chgData name="Locke, Garrison" userId="S::garrison.locke@okstate.edu::ddf465f4-7789-4bc0-a58c-863f27fee7ff" providerId="AD" clId="Web-{6B64C7D4-FAD2-4745-B5EE-53A437E71A26}" dt="2022-01-27T20:25:17.754" v="7" actId="20577"/>
          <ac:spMkLst>
            <pc:docMk/>
            <pc:sldMk cId="4092784203" sldId="317"/>
            <ac:spMk id="5" creationId="{44B7E921-4FB7-284B-9679-627B0D7126F5}"/>
          </ac:spMkLst>
        </pc:spChg>
      </pc:sldChg>
      <pc:sldChg chg="addSp delSp modSp">
        <pc:chgData name="Locke, Garrison" userId="S::garrison.locke@okstate.edu::ddf465f4-7789-4bc0-a58c-863f27fee7ff" providerId="AD" clId="Web-{6B64C7D4-FAD2-4745-B5EE-53A437E71A26}" dt="2022-01-27T20:24:43.706" v="6" actId="1076"/>
        <pc:sldMkLst>
          <pc:docMk/>
          <pc:sldMk cId="3350157783" sldId="319"/>
        </pc:sldMkLst>
        <pc:picChg chg="add mod">
          <ac:chgData name="Locke, Garrison" userId="S::garrison.locke@okstate.edu::ddf465f4-7789-4bc0-a58c-863f27fee7ff" providerId="AD" clId="Web-{6B64C7D4-FAD2-4745-B5EE-53A437E71A26}" dt="2022-01-27T20:24:43.706" v="6" actId="1076"/>
          <ac:picMkLst>
            <pc:docMk/>
            <pc:sldMk cId="3350157783" sldId="319"/>
            <ac:picMk id="2" creationId="{5E4B5382-D001-4153-B525-B73EEE698B8F}"/>
          </ac:picMkLst>
        </pc:picChg>
        <pc:picChg chg="del mod">
          <ac:chgData name="Locke, Garrison" userId="S::garrison.locke@okstate.edu::ddf465f4-7789-4bc0-a58c-863f27fee7ff" providerId="AD" clId="Web-{6B64C7D4-FAD2-4745-B5EE-53A437E71A26}" dt="2022-01-27T20:24:05.752" v="1"/>
          <ac:picMkLst>
            <pc:docMk/>
            <pc:sldMk cId="3350157783" sldId="319"/>
            <ac:picMk id="7" creationId="{8CB2BEE9-806D-433D-BE72-DFCF89FAF923}"/>
          </ac:picMkLst>
        </pc:picChg>
      </pc:sldChg>
    </pc:docChg>
  </pc:docChgLst>
  <pc:docChgLst>
    <pc:chgData name="Teal, Slayter" userId="S::slayter.teal@okstate.edu::4b9dfe8a-9bbe-40cc-9ecf-56a5d844cf5b" providerId="AD" clId="Web-{DCB0399B-4BED-9323-9EC0-EB6594E26398}"/>
    <pc:docChg chg="modSld">
      <pc:chgData name="Teal, Slayter" userId="S::slayter.teal@okstate.edu::4b9dfe8a-9bbe-40cc-9ecf-56a5d844cf5b" providerId="AD" clId="Web-{DCB0399B-4BED-9323-9EC0-EB6594E26398}" dt="2022-02-22T13:38:55.808" v="15" actId="1076"/>
      <pc:docMkLst>
        <pc:docMk/>
      </pc:docMkLst>
      <pc:sldChg chg="modSp">
        <pc:chgData name="Teal, Slayter" userId="S::slayter.teal@okstate.edu::4b9dfe8a-9bbe-40cc-9ecf-56a5d844cf5b" providerId="AD" clId="Web-{DCB0399B-4BED-9323-9EC0-EB6594E26398}" dt="2022-02-22T13:37:12.961" v="1" actId="20577"/>
        <pc:sldMkLst>
          <pc:docMk/>
          <pc:sldMk cId="2301738303" sldId="264"/>
        </pc:sldMkLst>
        <pc:spChg chg="mod">
          <ac:chgData name="Teal, Slayter" userId="S::slayter.teal@okstate.edu::4b9dfe8a-9bbe-40cc-9ecf-56a5d844cf5b" providerId="AD" clId="Web-{DCB0399B-4BED-9323-9EC0-EB6594E26398}" dt="2022-02-22T13:37:12.961" v="1" actId="20577"/>
          <ac:spMkLst>
            <pc:docMk/>
            <pc:sldMk cId="2301738303" sldId="264"/>
            <ac:spMk id="5" creationId="{CE81A51A-3168-024C-AD87-56547AE479AD}"/>
          </ac:spMkLst>
        </pc:spChg>
      </pc:sldChg>
      <pc:sldChg chg="addSp delSp modSp">
        <pc:chgData name="Teal, Slayter" userId="S::slayter.teal@okstate.edu::4b9dfe8a-9bbe-40cc-9ecf-56a5d844cf5b" providerId="AD" clId="Web-{DCB0399B-4BED-9323-9EC0-EB6594E26398}" dt="2022-02-22T13:38:55.808" v="15" actId="1076"/>
        <pc:sldMkLst>
          <pc:docMk/>
          <pc:sldMk cId="1642132437" sldId="310"/>
        </pc:sldMkLst>
        <pc:spChg chg="mod ord">
          <ac:chgData name="Teal, Slayter" userId="S::slayter.teal@okstate.edu::4b9dfe8a-9bbe-40cc-9ecf-56a5d844cf5b" providerId="AD" clId="Web-{DCB0399B-4BED-9323-9EC0-EB6594E26398}" dt="2022-02-22T13:38:49.026" v="12"/>
          <ac:spMkLst>
            <pc:docMk/>
            <pc:sldMk cId="1642132437" sldId="310"/>
            <ac:spMk id="4" creationId="{8DD93D6E-F700-FB4D-8333-A087C39ACBA6}"/>
          </ac:spMkLst>
        </pc:spChg>
        <pc:spChg chg="add del">
          <ac:chgData name="Teal, Slayter" userId="S::slayter.teal@okstate.edu::4b9dfe8a-9bbe-40cc-9ecf-56a5d844cf5b" providerId="AD" clId="Web-{DCB0399B-4BED-9323-9EC0-EB6594E26398}" dt="2022-02-22T13:38:49.026" v="12"/>
          <ac:spMkLst>
            <pc:docMk/>
            <pc:sldMk cId="1642132437" sldId="310"/>
            <ac:spMk id="31" creationId="{9B7AD9F6-8CE7-4299-8FC6-328F4DCD3FF9}"/>
          </ac:spMkLst>
        </pc:spChg>
        <pc:spChg chg="add del">
          <ac:chgData name="Teal, Slayter" userId="S::slayter.teal@okstate.edu::4b9dfe8a-9bbe-40cc-9ecf-56a5d844cf5b" providerId="AD" clId="Web-{DCB0399B-4BED-9323-9EC0-EB6594E26398}" dt="2022-02-22T13:38:49.026" v="12"/>
          <ac:spMkLst>
            <pc:docMk/>
            <pc:sldMk cId="1642132437" sldId="310"/>
            <ac:spMk id="33" creationId="{F49775AF-8896-43EE-92C6-83497D6DC56F}"/>
          </ac:spMkLst>
        </pc:spChg>
        <pc:spChg chg="add del">
          <ac:chgData name="Teal, Slayter" userId="S::slayter.teal@okstate.edu::4b9dfe8a-9bbe-40cc-9ecf-56a5d844cf5b" providerId="AD" clId="Web-{DCB0399B-4BED-9323-9EC0-EB6594E26398}" dt="2022-02-22T13:38:49.026" v="12"/>
          <ac:spMkLst>
            <pc:docMk/>
            <pc:sldMk cId="1642132437" sldId="310"/>
            <ac:spMk id="38" creationId="{B4D3D850-2041-4B7C-AED9-54DA385B14F7}"/>
          </ac:spMkLst>
        </pc:spChg>
        <pc:spChg chg="add del">
          <ac:chgData name="Teal, Slayter" userId="S::slayter.teal@okstate.edu::4b9dfe8a-9bbe-40cc-9ecf-56a5d844cf5b" providerId="AD" clId="Web-{DCB0399B-4BED-9323-9EC0-EB6594E26398}" dt="2022-02-22T13:38:49.026" v="12"/>
          <ac:spMkLst>
            <pc:docMk/>
            <pc:sldMk cId="1642132437" sldId="310"/>
            <ac:spMk id="40" creationId="{B497CCB5-5FC2-473C-AFCC-2430CEF1DF71}"/>
          </ac:spMkLst>
        </pc:spChg>
        <pc:spChg chg="add del">
          <ac:chgData name="Teal, Slayter" userId="S::slayter.teal@okstate.edu::4b9dfe8a-9bbe-40cc-9ecf-56a5d844cf5b" providerId="AD" clId="Web-{DCB0399B-4BED-9323-9EC0-EB6594E26398}" dt="2022-02-22T13:38:49.026" v="12"/>
          <ac:spMkLst>
            <pc:docMk/>
            <pc:sldMk cId="1642132437" sldId="310"/>
            <ac:spMk id="42" creationId="{599C8C75-BFDF-44E7-A028-EEB5EDD58817}"/>
          </ac:spMkLst>
        </pc:spChg>
        <pc:picChg chg="add mod">
          <ac:chgData name="Teal, Slayter" userId="S::slayter.teal@okstate.edu::4b9dfe8a-9bbe-40cc-9ecf-56a5d844cf5b" providerId="AD" clId="Web-{DCB0399B-4BED-9323-9EC0-EB6594E26398}" dt="2022-02-22T13:38:55.808" v="15" actId="1076"/>
          <ac:picMkLst>
            <pc:docMk/>
            <pc:sldMk cId="1642132437" sldId="310"/>
            <ac:picMk id="2" creationId="{1B0C9118-74CB-4743-869F-5EEBB2F0B191}"/>
          </ac:picMkLst>
        </pc:picChg>
        <pc:picChg chg="mod ord">
          <ac:chgData name="Teal, Slayter" userId="S::slayter.teal@okstate.edu::4b9dfe8a-9bbe-40cc-9ecf-56a5d844cf5b" providerId="AD" clId="Web-{DCB0399B-4BED-9323-9EC0-EB6594E26398}" dt="2022-02-22T13:38:49.026" v="12"/>
          <ac:picMkLst>
            <pc:docMk/>
            <pc:sldMk cId="1642132437" sldId="310"/>
            <ac:picMk id="20" creationId="{C5BE370C-216B-4CE4-86B7-99A985A7CF3D}"/>
          </ac:picMkLst>
        </pc:picChg>
      </pc:sldChg>
    </pc:docChg>
  </pc:docChgLst>
  <pc:docChgLst>
    <pc:chgData name="Law, Jackson" userId="S::jalaw@okstate.edu::0b06ee70-b1ea-405c-9efa-643df45b049e" providerId="AD" clId="Web-{9B523662-C1E5-4C17-9F11-ABE4207F6DFD}"/>
    <pc:docChg chg="modSld">
      <pc:chgData name="Law, Jackson" userId="S::jalaw@okstate.edu::0b06ee70-b1ea-405c-9efa-643df45b049e" providerId="AD" clId="Web-{9B523662-C1E5-4C17-9F11-ABE4207F6DFD}" dt="2022-01-27T22:39:15.342" v="39" actId="20577"/>
      <pc:docMkLst>
        <pc:docMk/>
      </pc:docMkLst>
      <pc:sldChg chg="modSp">
        <pc:chgData name="Law, Jackson" userId="S::jalaw@okstate.edu::0b06ee70-b1ea-405c-9efa-643df45b049e" providerId="AD" clId="Web-{9B523662-C1E5-4C17-9F11-ABE4207F6DFD}" dt="2022-01-27T22:39:15.342" v="39" actId="20577"/>
        <pc:sldMkLst>
          <pc:docMk/>
          <pc:sldMk cId="499891138" sldId="288"/>
        </pc:sldMkLst>
        <pc:spChg chg="mod">
          <ac:chgData name="Law, Jackson" userId="S::jalaw@okstate.edu::0b06ee70-b1ea-405c-9efa-643df45b049e" providerId="AD" clId="Web-{9B523662-C1E5-4C17-9F11-ABE4207F6DFD}" dt="2022-01-27T22:39:15.342" v="39" actId="20577"/>
          <ac:spMkLst>
            <pc:docMk/>
            <pc:sldMk cId="499891138" sldId="288"/>
            <ac:spMk id="12" creationId="{B0E297CD-5450-7441-A033-60CDC02876B0}"/>
          </ac:spMkLst>
        </pc:spChg>
      </pc:sldChg>
    </pc:docChg>
  </pc:docChgLst>
  <pc:docChgLst>
    <pc:chgData name="Harris, Jonathan" userId="S::juan.harris@okstate.edu::de1f2c07-4b78-46e6-b73c-eb63bcf7ded6" providerId="AD" clId="Web-{CB67EDF9-846D-4403-AB31-13C4C1758CC3}"/>
    <pc:docChg chg="addSld modSld sldOrd">
      <pc:chgData name="Harris, Jonathan" userId="S::juan.harris@okstate.edu::de1f2c07-4b78-46e6-b73c-eb63bcf7ded6" providerId="AD" clId="Web-{CB67EDF9-846D-4403-AB31-13C4C1758CC3}" dt="2022-01-25T20:12:44.769" v="221" actId="20577"/>
      <pc:docMkLst>
        <pc:docMk/>
      </pc:docMkLst>
      <pc:sldChg chg="addSp delSp modSp ord">
        <pc:chgData name="Harris, Jonathan" userId="S::juan.harris@okstate.edu::de1f2c07-4b78-46e6-b73c-eb63bcf7ded6" providerId="AD" clId="Web-{CB67EDF9-846D-4403-AB31-13C4C1758CC3}" dt="2022-01-25T20:12:44.769" v="221" actId="20577"/>
        <pc:sldMkLst>
          <pc:docMk/>
          <pc:sldMk cId="1304093165" sldId="260"/>
        </pc:sldMkLst>
        <pc:spChg chg="del mod">
          <ac:chgData name="Harris, Jonathan" userId="S::juan.harris@okstate.edu::de1f2c07-4b78-46e6-b73c-eb63bcf7ded6" providerId="AD" clId="Web-{CB67EDF9-846D-4403-AB31-13C4C1758CC3}" dt="2022-01-25T20:09:02.139" v="13"/>
          <ac:spMkLst>
            <pc:docMk/>
            <pc:sldMk cId="1304093165" sldId="260"/>
            <ac:spMk id="2" creationId="{97ABE370-7C49-B54D-BC97-DC52776CBD47}"/>
          </ac:spMkLst>
        </pc:spChg>
        <pc:spChg chg="mod">
          <ac:chgData name="Harris, Jonathan" userId="S::juan.harris@okstate.edu::de1f2c07-4b78-46e6-b73c-eb63bcf7ded6" providerId="AD" clId="Web-{CB67EDF9-846D-4403-AB31-13C4C1758CC3}" dt="2022-01-25T20:12:44.769" v="221" actId="20577"/>
          <ac:spMkLst>
            <pc:docMk/>
            <pc:sldMk cId="1304093165" sldId="260"/>
            <ac:spMk id="6" creationId="{A87927AC-8429-D242-9F31-193EE99C1A6C}"/>
          </ac:spMkLst>
        </pc:spChg>
        <pc:picChg chg="add mod">
          <ac:chgData name="Harris, Jonathan" userId="S::juan.harris@okstate.edu::de1f2c07-4b78-46e6-b73c-eb63bcf7ded6" providerId="AD" clId="Web-{CB67EDF9-846D-4403-AB31-13C4C1758CC3}" dt="2022-01-25T20:09:29.593" v="17" actId="1076"/>
          <ac:picMkLst>
            <pc:docMk/>
            <pc:sldMk cId="1304093165" sldId="260"/>
            <ac:picMk id="3" creationId="{B6FB89D9-1942-48D7-A6AF-98FF3609FA8B}"/>
          </ac:picMkLst>
        </pc:picChg>
      </pc:sldChg>
      <pc:sldChg chg="addSp modSp new">
        <pc:chgData name="Harris, Jonathan" userId="S::juan.harris@okstate.edu::de1f2c07-4b78-46e6-b73c-eb63bcf7ded6" providerId="AD" clId="Web-{CB67EDF9-846D-4403-AB31-13C4C1758CC3}" dt="2022-01-25T20:07:52.685" v="4"/>
        <pc:sldMkLst>
          <pc:docMk/>
          <pc:sldMk cId="4126261029" sldId="296"/>
        </pc:sldMkLst>
        <pc:spChg chg="add mod">
          <ac:chgData name="Harris, Jonathan" userId="S::juan.harris@okstate.edu::de1f2c07-4b78-46e6-b73c-eb63bcf7ded6" providerId="AD" clId="Web-{CB67EDF9-846D-4403-AB31-13C4C1758CC3}" dt="2022-01-25T20:07:39.622" v="2"/>
          <ac:spMkLst>
            <pc:docMk/>
            <pc:sldMk cId="4126261029" sldId="296"/>
            <ac:spMk id="4" creationId="{D6D14083-6C47-4EBC-A8E9-D6E32DA45B9C}"/>
          </ac:spMkLst>
        </pc:spChg>
        <pc:spChg chg="add mod">
          <ac:chgData name="Harris, Jonathan" userId="S::juan.harris@okstate.edu::de1f2c07-4b78-46e6-b73c-eb63bcf7ded6" providerId="AD" clId="Web-{CB67EDF9-846D-4403-AB31-13C4C1758CC3}" dt="2022-01-25T20:07:52.685" v="4"/>
          <ac:spMkLst>
            <pc:docMk/>
            <pc:sldMk cId="4126261029" sldId="296"/>
            <ac:spMk id="5" creationId="{E50202BA-23FE-4200-8BE3-4C0C829BA023}"/>
          </ac:spMkLst>
        </pc:spChg>
      </pc:sldChg>
    </pc:docChg>
  </pc:docChgLst>
  <pc:docChgLst>
    <pc:chgData name="Collins, Hunter" userId="S::hunter.collins@okstate.edu::0427393f-43df-4cac-8802-9c16c6bbb71e" providerId="AD" clId="Web-{FADFC25C-34B7-4509-9FAE-BFFC05A2987C}"/>
    <pc:docChg chg="modSld addMainMaster delMainMaster">
      <pc:chgData name="Collins, Hunter" userId="S::hunter.collins@okstate.edu::0427393f-43df-4cac-8802-9c16c6bbb71e" providerId="AD" clId="Web-{FADFC25C-34B7-4509-9FAE-BFFC05A2987C}" dt="2022-02-23T15:59:11.858" v="223" actId="1076"/>
      <pc:docMkLst>
        <pc:docMk/>
      </pc:docMkLst>
      <pc:sldChg chg="addSp delSp mod modClrScheme delDesignElem chgLayout">
        <pc:chgData name="Collins, Hunter" userId="S::hunter.collins@okstate.edu::0427393f-43df-4cac-8802-9c16c6bbb71e" providerId="AD" clId="Web-{FADFC25C-34B7-4509-9FAE-BFFC05A2987C}" dt="2022-02-23T15:50:32.471" v="109"/>
        <pc:sldMkLst>
          <pc:docMk/>
          <pc:sldMk cId="1663129815" sldId="258"/>
        </pc:sldMkLst>
        <pc:spChg chg="add del">
          <ac:chgData name="Collins, Hunter" userId="S::hunter.collins@okstate.edu::0427393f-43df-4cac-8802-9c16c6bbb71e" providerId="AD" clId="Web-{FADFC25C-34B7-4509-9FAE-BFFC05A2987C}" dt="2022-02-23T15:50:32.471" v="109"/>
          <ac:spMkLst>
            <pc:docMk/>
            <pc:sldMk cId="1663129815" sldId="258"/>
            <ac:spMk id="17" creationId="{45D37F4E-DDB4-456B-97E0-9937730A039F}"/>
          </ac:spMkLst>
        </pc:spChg>
        <pc:spChg chg="add del">
          <ac:chgData name="Collins, Hunter" userId="S::hunter.collins@okstate.edu::0427393f-43df-4cac-8802-9c16c6bbb71e" providerId="AD" clId="Web-{FADFC25C-34B7-4509-9FAE-BFFC05A2987C}" dt="2022-02-23T15:50:32.471" v="109"/>
          <ac:spMkLst>
            <pc:docMk/>
            <pc:sldMk cId="1663129815" sldId="258"/>
            <ac:spMk id="19" creationId="{B2DD41CD-8F47-4F56-AD12-4E2FF7696987}"/>
          </ac:spMkLst>
        </pc:spChg>
      </pc:sldChg>
      <pc:sldChg chg="addSp delSp mod modClrScheme delDesignElem chgLayout">
        <pc:chgData name="Collins, Hunter" userId="S::hunter.collins@okstate.edu::0427393f-43df-4cac-8802-9c16c6bbb71e" providerId="AD" clId="Web-{FADFC25C-34B7-4509-9FAE-BFFC05A2987C}" dt="2022-02-23T15:50:32.471" v="109"/>
        <pc:sldMkLst>
          <pc:docMk/>
          <pc:sldMk cId="1779087438" sldId="259"/>
        </pc:sldMkLst>
        <pc:spChg chg="add del">
          <ac:chgData name="Collins, Hunter" userId="S::hunter.collins@okstate.edu::0427393f-43df-4cac-8802-9c16c6bbb71e" providerId="AD" clId="Web-{FADFC25C-34B7-4509-9FAE-BFFC05A2987C}" dt="2022-02-23T15:50:32.471" v="109"/>
          <ac:spMkLst>
            <pc:docMk/>
            <pc:sldMk cId="1779087438" sldId="259"/>
            <ac:spMk id="11" creationId="{777A147A-9ED8-46B4-8660-1B3C2AA880B5}"/>
          </ac:spMkLst>
        </pc:spChg>
        <pc:spChg chg="add del">
          <ac:chgData name="Collins, Hunter" userId="S::hunter.collins@okstate.edu::0427393f-43df-4cac-8802-9c16c6bbb71e" providerId="AD" clId="Web-{FADFC25C-34B7-4509-9FAE-BFFC05A2987C}" dt="2022-02-23T15:50:32.471" v="109"/>
          <ac:spMkLst>
            <pc:docMk/>
            <pc:sldMk cId="1779087438" sldId="259"/>
            <ac:spMk id="13" creationId="{5D6C15A0-C087-4593-8414-2B4EC1CDC3DE}"/>
          </ac:spMkLst>
        </pc:spChg>
      </pc:sldChg>
      <pc:sldChg chg="addSp delSp mod modClrScheme delDesignElem chgLayout">
        <pc:chgData name="Collins, Hunter" userId="S::hunter.collins@okstate.edu::0427393f-43df-4cac-8802-9c16c6bbb71e" providerId="AD" clId="Web-{FADFC25C-34B7-4509-9FAE-BFFC05A2987C}" dt="2022-02-23T15:50:32.471" v="109"/>
        <pc:sldMkLst>
          <pc:docMk/>
          <pc:sldMk cId="1304093165" sldId="260"/>
        </pc:sldMkLst>
        <pc:spChg chg="add del">
          <ac:chgData name="Collins, Hunter" userId="S::hunter.collins@okstate.edu::0427393f-43df-4cac-8802-9c16c6bbb71e" providerId="AD" clId="Web-{FADFC25C-34B7-4509-9FAE-BFFC05A2987C}" dt="2022-02-23T15:50:32.471" v="109"/>
          <ac:spMkLst>
            <pc:docMk/>
            <pc:sldMk cId="1304093165" sldId="260"/>
            <ac:spMk id="11" creationId="{45D37F4E-DDB4-456B-97E0-9937730A039F}"/>
          </ac:spMkLst>
        </pc:spChg>
        <pc:spChg chg="add del">
          <ac:chgData name="Collins, Hunter" userId="S::hunter.collins@okstate.edu::0427393f-43df-4cac-8802-9c16c6bbb71e" providerId="AD" clId="Web-{FADFC25C-34B7-4509-9FAE-BFFC05A2987C}" dt="2022-02-23T15:50:32.471" v="109"/>
          <ac:spMkLst>
            <pc:docMk/>
            <pc:sldMk cId="1304093165" sldId="260"/>
            <ac:spMk id="13" creationId="{B2DD41CD-8F47-4F56-AD12-4E2FF7696987}"/>
          </ac:spMkLst>
        </pc:spChg>
      </pc:sldChg>
      <pc:sldChg chg="modSp mod modClrScheme chgLayout">
        <pc:chgData name="Collins, Hunter" userId="S::hunter.collins@okstate.edu::0427393f-43df-4cac-8802-9c16c6bbb71e" providerId="AD" clId="Web-{FADFC25C-34B7-4509-9FAE-BFFC05A2987C}" dt="2022-02-23T15:50:32.471" v="109"/>
        <pc:sldMkLst>
          <pc:docMk/>
          <pc:sldMk cId="756621199" sldId="261"/>
        </pc:sldMkLst>
        <pc:graphicFrameChg chg="mod ord">
          <ac:chgData name="Collins, Hunter" userId="S::hunter.collins@okstate.edu::0427393f-43df-4cac-8802-9c16c6bbb71e" providerId="AD" clId="Web-{FADFC25C-34B7-4509-9FAE-BFFC05A2987C}" dt="2022-02-23T15:50:32.471" v="109"/>
          <ac:graphicFrameMkLst>
            <pc:docMk/>
            <pc:sldMk cId="756621199" sldId="261"/>
            <ac:graphicFrameMk id="2" creationId="{52D2B9AB-707B-4BCC-A5BC-6CE1043E0A5E}"/>
          </ac:graphicFrameMkLst>
        </pc:graphicFrameChg>
      </pc:sldChg>
      <pc:sldChg chg="mod modClrScheme chgLayout">
        <pc:chgData name="Collins, Hunter" userId="S::hunter.collins@okstate.edu::0427393f-43df-4cac-8802-9c16c6bbb71e" providerId="AD" clId="Web-{FADFC25C-34B7-4509-9FAE-BFFC05A2987C}" dt="2022-02-23T15:50:32.471" v="109"/>
        <pc:sldMkLst>
          <pc:docMk/>
          <pc:sldMk cId="2301738303" sldId="264"/>
        </pc:sldMkLst>
      </pc:sldChg>
      <pc:sldChg chg="addSp delSp mod modClrScheme delDesignElem chgLayout">
        <pc:chgData name="Collins, Hunter" userId="S::hunter.collins@okstate.edu::0427393f-43df-4cac-8802-9c16c6bbb71e" providerId="AD" clId="Web-{FADFC25C-34B7-4509-9FAE-BFFC05A2987C}" dt="2022-02-23T15:50:32.471" v="109"/>
        <pc:sldMkLst>
          <pc:docMk/>
          <pc:sldMk cId="3316776" sldId="272"/>
        </pc:sldMkLst>
        <pc:spChg chg="add del">
          <ac:chgData name="Collins, Hunter" userId="S::hunter.collins@okstate.edu::0427393f-43df-4cac-8802-9c16c6bbb71e" providerId="AD" clId="Web-{FADFC25C-34B7-4509-9FAE-BFFC05A2987C}" dt="2022-02-23T15:50:32.471" v="109"/>
          <ac:spMkLst>
            <pc:docMk/>
            <pc:sldMk cId="3316776" sldId="272"/>
            <ac:spMk id="17" creationId="{777A147A-9ED8-46B4-8660-1B3C2AA880B5}"/>
          </ac:spMkLst>
        </pc:spChg>
        <pc:spChg chg="add del">
          <ac:chgData name="Collins, Hunter" userId="S::hunter.collins@okstate.edu::0427393f-43df-4cac-8802-9c16c6bbb71e" providerId="AD" clId="Web-{FADFC25C-34B7-4509-9FAE-BFFC05A2987C}" dt="2022-02-23T15:50:32.471" v="109"/>
          <ac:spMkLst>
            <pc:docMk/>
            <pc:sldMk cId="3316776" sldId="272"/>
            <ac:spMk id="19" creationId="{5D6C15A0-C087-4593-8414-2B4EC1CDC3DE}"/>
          </ac:spMkLst>
        </pc:spChg>
      </pc:sldChg>
      <pc:sldChg chg="addSp delSp mod modClrScheme delDesignElem chgLayout">
        <pc:chgData name="Collins, Hunter" userId="S::hunter.collins@okstate.edu::0427393f-43df-4cac-8802-9c16c6bbb71e" providerId="AD" clId="Web-{FADFC25C-34B7-4509-9FAE-BFFC05A2987C}" dt="2022-02-23T15:50:32.471" v="109"/>
        <pc:sldMkLst>
          <pc:docMk/>
          <pc:sldMk cId="3011132459" sldId="285"/>
        </pc:sldMkLst>
        <pc:spChg chg="add del">
          <ac:chgData name="Collins, Hunter" userId="S::hunter.collins@okstate.edu::0427393f-43df-4cac-8802-9c16c6bbb71e" providerId="AD" clId="Web-{FADFC25C-34B7-4509-9FAE-BFFC05A2987C}" dt="2022-02-23T15:50:32.471" v="109"/>
          <ac:spMkLst>
            <pc:docMk/>
            <pc:sldMk cId="3011132459" sldId="285"/>
            <ac:spMk id="24" creationId="{55666830-9A19-4E01-8505-D6C7F9AC5665}"/>
          </ac:spMkLst>
        </pc:spChg>
        <pc:spChg chg="add del">
          <ac:chgData name="Collins, Hunter" userId="S::hunter.collins@okstate.edu::0427393f-43df-4cac-8802-9c16c6bbb71e" providerId="AD" clId="Web-{FADFC25C-34B7-4509-9FAE-BFFC05A2987C}" dt="2022-02-23T15:50:32.471" v="109"/>
          <ac:spMkLst>
            <pc:docMk/>
            <pc:sldMk cId="3011132459" sldId="285"/>
            <ac:spMk id="26" creationId="{AE9FC877-7FB6-4D22-9988-35420644E202}"/>
          </ac:spMkLst>
        </pc:spChg>
        <pc:spChg chg="add del">
          <ac:chgData name="Collins, Hunter" userId="S::hunter.collins@okstate.edu::0427393f-43df-4cac-8802-9c16c6bbb71e" providerId="AD" clId="Web-{FADFC25C-34B7-4509-9FAE-BFFC05A2987C}" dt="2022-02-23T15:50:32.471" v="109"/>
          <ac:spMkLst>
            <pc:docMk/>
            <pc:sldMk cId="3011132459" sldId="285"/>
            <ac:spMk id="28" creationId="{E41809D1-F12E-46BB-B804-5F209D325E8B}"/>
          </ac:spMkLst>
        </pc:spChg>
        <pc:spChg chg="add del">
          <ac:chgData name="Collins, Hunter" userId="S::hunter.collins@okstate.edu::0427393f-43df-4cac-8802-9c16c6bbb71e" providerId="AD" clId="Web-{FADFC25C-34B7-4509-9FAE-BFFC05A2987C}" dt="2022-02-23T15:50:32.471" v="109"/>
          <ac:spMkLst>
            <pc:docMk/>
            <pc:sldMk cId="3011132459" sldId="285"/>
            <ac:spMk id="30" creationId="{AF2F604E-43BE-4DC3-B983-E071523364F8}"/>
          </ac:spMkLst>
        </pc:spChg>
        <pc:spChg chg="add del">
          <ac:chgData name="Collins, Hunter" userId="S::hunter.collins@okstate.edu::0427393f-43df-4cac-8802-9c16c6bbb71e" providerId="AD" clId="Web-{FADFC25C-34B7-4509-9FAE-BFFC05A2987C}" dt="2022-02-23T15:50:32.471" v="109"/>
          <ac:spMkLst>
            <pc:docMk/>
            <pc:sldMk cId="3011132459" sldId="285"/>
            <ac:spMk id="32" creationId="{08C9B587-E65E-4B52-B37C-ABEBB6E87928}"/>
          </ac:spMkLst>
        </pc:spChg>
      </pc:sldChg>
      <pc:sldChg chg="addSp delSp modSp mod setBg modClrScheme delDesignElem chgLayout">
        <pc:chgData name="Collins, Hunter" userId="S::hunter.collins@okstate.edu::0427393f-43df-4cac-8802-9c16c6bbb71e" providerId="AD" clId="Web-{FADFC25C-34B7-4509-9FAE-BFFC05A2987C}" dt="2022-02-23T15:59:11.858" v="223" actId="1076"/>
        <pc:sldMkLst>
          <pc:docMk/>
          <pc:sldMk cId="3387398269" sldId="286"/>
        </pc:sldMkLst>
        <pc:spChg chg="add del">
          <ac:chgData name="Collins, Hunter" userId="S::hunter.collins@okstate.edu::0427393f-43df-4cac-8802-9c16c6bbb71e" providerId="AD" clId="Web-{FADFC25C-34B7-4509-9FAE-BFFC05A2987C}" dt="2022-02-23T15:50:32.471" v="109"/>
          <ac:spMkLst>
            <pc:docMk/>
            <pc:sldMk cId="3387398269" sldId="286"/>
            <ac:spMk id="10" creationId="{C4879EFC-8E62-4E00-973C-C45EE9EC676D}"/>
          </ac:spMkLst>
        </pc:spChg>
        <pc:spChg chg="add del">
          <ac:chgData name="Collins, Hunter" userId="S::hunter.collins@okstate.edu::0427393f-43df-4cac-8802-9c16c6bbb71e" providerId="AD" clId="Web-{FADFC25C-34B7-4509-9FAE-BFFC05A2987C}" dt="2022-02-23T15:50:32.471" v="109"/>
          <ac:spMkLst>
            <pc:docMk/>
            <pc:sldMk cId="3387398269" sldId="286"/>
            <ac:spMk id="12" creationId="{D6A9C53F-5F90-40A5-8C85-5412D39C8C68}"/>
          </ac:spMkLst>
        </pc:spChg>
        <pc:graphicFrameChg chg="add del mod modGraphic">
          <ac:chgData name="Collins, Hunter" userId="S::hunter.collins@okstate.edu::0427393f-43df-4cac-8802-9c16c6bbb71e" providerId="AD" clId="Web-{FADFC25C-34B7-4509-9FAE-BFFC05A2987C}" dt="2022-02-23T15:30:36.649" v="102"/>
          <ac:graphicFrameMkLst>
            <pc:docMk/>
            <pc:sldMk cId="3387398269" sldId="286"/>
            <ac:graphicFrameMk id="6" creationId="{7809B1D4-14F8-4D7B-84AB-B32F5B6DAE02}"/>
          </ac:graphicFrameMkLst>
        </pc:graphicFrameChg>
        <pc:graphicFrameChg chg="add mod modGraphic">
          <ac:chgData name="Collins, Hunter" userId="S::hunter.collins@okstate.edu::0427393f-43df-4cac-8802-9c16c6bbb71e" providerId="AD" clId="Web-{FADFC25C-34B7-4509-9FAE-BFFC05A2987C}" dt="2022-02-23T15:59:01.312" v="222"/>
          <ac:graphicFrameMkLst>
            <pc:docMk/>
            <pc:sldMk cId="3387398269" sldId="286"/>
            <ac:graphicFrameMk id="8" creationId="{BB8F499F-6A1C-4148-B41B-D31933016BAD}"/>
          </ac:graphicFrameMkLst>
        </pc:graphicFrameChg>
        <pc:picChg chg="del">
          <ac:chgData name="Collins, Hunter" userId="S::hunter.collins@okstate.edu::0427393f-43df-4cac-8802-9c16c6bbb71e" providerId="AD" clId="Web-{FADFC25C-34B7-4509-9FAE-BFFC05A2987C}" dt="2022-02-23T15:29:50.243" v="92"/>
          <ac:picMkLst>
            <pc:docMk/>
            <pc:sldMk cId="3387398269" sldId="286"/>
            <ac:picMk id="3" creationId="{67A96BFF-A871-4FA0-AA50-B6329460788A}"/>
          </ac:picMkLst>
        </pc:picChg>
        <pc:picChg chg="mod">
          <ac:chgData name="Collins, Hunter" userId="S::hunter.collins@okstate.edu::0427393f-43df-4cac-8802-9c16c6bbb71e" providerId="AD" clId="Web-{FADFC25C-34B7-4509-9FAE-BFFC05A2987C}" dt="2022-02-23T15:59:11.858" v="223" actId="1076"/>
          <ac:picMkLst>
            <pc:docMk/>
            <pc:sldMk cId="3387398269" sldId="286"/>
            <ac:picMk id="5" creationId="{1951F87A-0FBB-4F0E-83A9-AF5CC11A1204}"/>
          </ac:picMkLst>
        </pc:picChg>
      </pc:sldChg>
      <pc:sldChg chg="addSp delSp mod modClrScheme delDesignElem chgLayout">
        <pc:chgData name="Collins, Hunter" userId="S::hunter.collins@okstate.edu::0427393f-43df-4cac-8802-9c16c6bbb71e" providerId="AD" clId="Web-{FADFC25C-34B7-4509-9FAE-BFFC05A2987C}" dt="2022-02-23T15:50:32.471" v="109"/>
        <pc:sldMkLst>
          <pc:docMk/>
          <pc:sldMk cId="499891138" sldId="288"/>
        </pc:sldMkLst>
        <pc:spChg chg="add del">
          <ac:chgData name="Collins, Hunter" userId="S::hunter.collins@okstate.edu::0427393f-43df-4cac-8802-9c16c6bbb71e" providerId="AD" clId="Web-{FADFC25C-34B7-4509-9FAE-BFFC05A2987C}" dt="2022-02-23T15:50:32.471" v="109"/>
          <ac:spMkLst>
            <pc:docMk/>
            <pc:sldMk cId="499891138" sldId="288"/>
            <ac:spMk id="17" creationId="{100EDD19-6802-4EC3-95CE-CFFAB042CFD6}"/>
          </ac:spMkLst>
        </pc:spChg>
        <pc:spChg chg="add del">
          <ac:chgData name="Collins, Hunter" userId="S::hunter.collins@okstate.edu::0427393f-43df-4cac-8802-9c16c6bbb71e" providerId="AD" clId="Web-{FADFC25C-34B7-4509-9FAE-BFFC05A2987C}" dt="2022-02-23T15:50:32.471" v="109"/>
          <ac:spMkLst>
            <pc:docMk/>
            <pc:sldMk cId="499891138" sldId="288"/>
            <ac:spMk id="19" creationId="{DB17E863-922E-4C26-BD64-E8FD41D28661}"/>
          </ac:spMkLst>
        </pc:spChg>
      </pc:sldChg>
      <pc:sldChg chg="mod modClrScheme chgLayout">
        <pc:chgData name="Collins, Hunter" userId="S::hunter.collins@okstate.edu::0427393f-43df-4cac-8802-9c16c6bbb71e" providerId="AD" clId="Web-{FADFC25C-34B7-4509-9FAE-BFFC05A2987C}" dt="2022-02-23T15:50:32.471" v="109"/>
        <pc:sldMkLst>
          <pc:docMk/>
          <pc:sldMk cId="2078367284" sldId="289"/>
        </pc:sldMkLst>
      </pc:sldChg>
      <pc:sldChg chg="addSp delSp mod modClrScheme delDesignElem chgLayout">
        <pc:chgData name="Collins, Hunter" userId="S::hunter.collins@okstate.edu::0427393f-43df-4cac-8802-9c16c6bbb71e" providerId="AD" clId="Web-{FADFC25C-34B7-4509-9FAE-BFFC05A2987C}" dt="2022-02-23T15:50:32.471" v="109"/>
        <pc:sldMkLst>
          <pc:docMk/>
          <pc:sldMk cId="835126298" sldId="290"/>
        </pc:sldMkLst>
        <pc:spChg chg="add del">
          <ac:chgData name="Collins, Hunter" userId="S::hunter.collins@okstate.edu::0427393f-43df-4cac-8802-9c16c6bbb71e" providerId="AD" clId="Web-{FADFC25C-34B7-4509-9FAE-BFFC05A2987C}" dt="2022-02-23T15:50:32.471" v="109"/>
          <ac:spMkLst>
            <pc:docMk/>
            <pc:sldMk cId="835126298" sldId="290"/>
            <ac:spMk id="12" creationId="{45D37F4E-DDB4-456B-97E0-9937730A039F}"/>
          </ac:spMkLst>
        </pc:spChg>
        <pc:spChg chg="add del">
          <ac:chgData name="Collins, Hunter" userId="S::hunter.collins@okstate.edu::0427393f-43df-4cac-8802-9c16c6bbb71e" providerId="AD" clId="Web-{FADFC25C-34B7-4509-9FAE-BFFC05A2987C}" dt="2022-02-23T15:50:32.471" v="109"/>
          <ac:spMkLst>
            <pc:docMk/>
            <pc:sldMk cId="835126298" sldId="290"/>
            <ac:spMk id="14" creationId="{B2DD41CD-8F47-4F56-AD12-4E2FF7696987}"/>
          </ac:spMkLst>
        </pc:spChg>
      </pc:sldChg>
      <pc:sldChg chg="addSp delSp mod modClrScheme delDesignElem chgLayout">
        <pc:chgData name="Collins, Hunter" userId="S::hunter.collins@okstate.edu::0427393f-43df-4cac-8802-9c16c6bbb71e" providerId="AD" clId="Web-{FADFC25C-34B7-4509-9FAE-BFFC05A2987C}" dt="2022-02-23T15:50:32.471" v="109"/>
        <pc:sldMkLst>
          <pc:docMk/>
          <pc:sldMk cId="2401908091" sldId="292"/>
        </pc:sldMkLst>
        <pc:spChg chg="add del">
          <ac:chgData name="Collins, Hunter" userId="S::hunter.collins@okstate.edu::0427393f-43df-4cac-8802-9c16c6bbb71e" providerId="AD" clId="Web-{FADFC25C-34B7-4509-9FAE-BFFC05A2987C}" dt="2022-02-23T15:50:32.471" v="109"/>
          <ac:spMkLst>
            <pc:docMk/>
            <pc:sldMk cId="2401908091" sldId="292"/>
            <ac:spMk id="11" creationId="{53B475F8-50AE-46A0-9943-B2B63183D50C}"/>
          </ac:spMkLst>
        </pc:spChg>
        <pc:spChg chg="add del">
          <ac:chgData name="Collins, Hunter" userId="S::hunter.collins@okstate.edu::0427393f-43df-4cac-8802-9c16c6bbb71e" providerId="AD" clId="Web-{FADFC25C-34B7-4509-9FAE-BFFC05A2987C}" dt="2022-02-23T15:50:32.471" v="109"/>
          <ac:spMkLst>
            <pc:docMk/>
            <pc:sldMk cId="2401908091" sldId="292"/>
            <ac:spMk id="16" creationId="{75F6FDB4-2351-48C2-A863-2364A02343C0}"/>
          </ac:spMkLst>
        </pc:spChg>
      </pc:sldChg>
      <pc:sldChg chg="addSp delSp mod modClrScheme delDesignElem chgLayout">
        <pc:chgData name="Collins, Hunter" userId="S::hunter.collins@okstate.edu::0427393f-43df-4cac-8802-9c16c6bbb71e" providerId="AD" clId="Web-{FADFC25C-34B7-4509-9FAE-BFFC05A2987C}" dt="2022-02-23T15:50:32.471" v="109"/>
        <pc:sldMkLst>
          <pc:docMk/>
          <pc:sldMk cId="3488142403" sldId="293"/>
        </pc:sldMkLst>
        <pc:spChg chg="add del">
          <ac:chgData name="Collins, Hunter" userId="S::hunter.collins@okstate.edu::0427393f-43df-4cac-8802-9c16c6bbb71e" providerId="AD" clId="Web-{FADFC25C-34B7-4509-9FAE-BFFC05A2987C}" dt="2022-02-23T15:50:32.471" v="109"/>
          <ac:spMkLst>
            <pc:docMk/>
            <pc:sldMk cId="3488142403" sldId="293"/>
            <ac:spMk id="19" creationId="{665DBBEF-238B-476B-96AB-8AAC3224ECEA}"/>
          </ac:spMkLst>
        </pc:spChg>
        <pc:spChg chg="add del">
          <ac:chgData name="Collins, Hunter" userId="S::hunter.collins@okstate.edu::0427393f-43df-4cac-8802-9c16c6bbb71e" providerId="AD" clId="Web-{FADFC25C-34B7-4509-9FAE-BFFC05A2987C}" dt="2022-02-23T15:50:32.471" v="109"/>
          <ac:spMkLst>
            <pc:docMk/>
            <pc:sldMk cId="3488142403" sldId="293"/>
            <ac:spMk id="28" creationId="{3FCFB1DE-0B7E-48CC-BA90-B2AB0889F9D6}"/>
          </ac:spMkLst>
        </pc:spChg>
      </pc:sldChg>
      <pc:sldChg chg="addSp delSp mod modClrScheme delDesignElem chgLayout">
        <pc:chgData name="Collins, Hunter" userId="S::hunter.collins@okstate.edu::0427393f-43df-4cac-8802-9c16c6bbb71e" providerId="AD" clId="Web-{FADFC25C-34B7-4509-9FAE-BFFC05A2987C}" dt="2022-02-23T15:50:32.471" v="109"/>
        <pc:sldMkLst>
          <pc:docMk/>
          <pc:sldMk cId="4198301797" sldId="295"/>
        </pc:sldMkLst>
        <pc:spChg chg="add del">
          <ac:chgData name="Collins, Hunter" userId="S::hunter.collins@okstate.edu::0427393f-43df-4cac-8802-9c16c6bbb71e" providerId="AD" clId="Web-{FADFC25C-34B7-4509-9FAE-BFFC05A2987C}" dt="2022-02-23T15:50:32.471" v="109"/>
          <ac:spMkLst>
            <pc:docMk/>
            <pc:sldMk cId="4198301797" sldId="295"/>
            <ac:spMk id="18" creationId="{2B97F24A-32CE-4C1C-A50D-3016B394DCFB}"/>
          </ac:spMkLst>
        </pc:spChg>
        <pc:spChg chg="add del">
          <ac:chgData name="Collins, Hunter" userId="S::hunter.collins@okstate.edu::0427393f-43df-4cac-8802-9c16c6bbb71e" providerId="AD" clId="Web-{FADFC25C-34B7-4509-9FAE-BFFC05A2987C}" dt="2022-02-23T15:50:32.471" v="109"/>
          <ac:spMkLst>
            <pc:docMk/>
            <pc:sldMk cId="4198301797" sldId="295"/>
            <ac:spMk id="20" creationId="{CD8B4F24-440B-49E9-B85D-733523DC064B}"/>
          </ac:spMkLst>
        </pc:spChg>
      </pc:sldChg>
      <pc:sldChg chg="addSp delSp modSp mod modClrScheme delDesignElem chgLayout">
        <pc:chgData name="Collins, Hunter" userId="S::hunter.collins@okstate.edu::0427393f-43df-4cac-8802-9c16c6bbb71e" providerId="AD" clId="Web-{FADFC25C-34B7-4509-9FAE-BFFC05A2987C}" dt="2022-02-23T15:50:32.471" v="109"/>
        <pc:sldMkLst>
          <pc:docMk/>
          <pc:sldMk cId="4126261029" sldId="296"/>
        </pc:sldMkLst>
        <pc:spChg chg="mod ord">
          <ac:chgData name="Collins, Hunter" userId="S::hunter.collins@okstate.edu::0427393f-43df-4cac-8802-9c16c6bbb71e" providerId="AD" clId="Web-{FADFC25C-34B7-4509-9FAE-BFFC05A2987C}" dt="2022-02-23T15:50:32.471" v="109"/>
          <ac:spMkLst>
            <pc:docMk/>
            <pc:sldMk cId="4126261029" sldId="296"/>
            <ac:spMk id="2" creationId="{9336A538-963A-4546-B29F-AF07BFA0A95F}"/>
          </ac:spMkLst>
        </pc:spChg>
        <pc:spChg chg="mod ord">
          <ac:chgData name="Collins, Hunter" userId="S::hunter.collins@okstate.edu::0427393f-43df-4cac-8802-9c16c6bbb71e" providerId="AD" clId="Web-{FADFC25C-34B7-4509-9FAE-BFFC05A2987C}" dt="2022-02-23T15:50:32.471" v="109"/>
          <ac:spMkLst>
            <pc:docMk/>
            <pc:sldMk cId="4126261029" sldId="296"/>
            <ac:spMk id="3" creationId="{1D0494B1-1AD4-4C98-AD97-385E21F7459D}"/>
          </ac:spMkLst>
        </pc:spChg>
        <pc:spChg chg="add del">
          <ac:chgData name="Collins, Hunter" userId="S::hunter.collins@okstate.edu::0427393f-43df-4cac-8802-9c16c6bbb71e" providerId="AD" clId="Web-{FADFC25C-34B7-4509-9FAE-BFFC05A2987C}" dt="2022-02-23T15:50:32.471" v="109"/>
          <ac:spMkLst>
            <pc:docMk/>
            <pc:sldMk cId="4126261029" sldId="296"/>
            <ac:spMk id="9" creationId="{45D37F4E-DDB4-456B-97E0-9937730A039F}"/>
          </ac:spMkLst>
        </pc:spChg>
        <pc:spChg chg="add del">
          <ac:chgData name="Collins, Hunter" userId="S::hunter.collins@okstate.edu::0427393f-43df-4cac-8802-9c16c6bbb71e" providerId="AD" clId="Web-{FADFC25C-34B7-4509-9FAE-BFFC05A2987C}" dt="2022-02-23T15:50:32.471" v="109"/>
          <ac:spMkLst>
            <pc:docMk/>
            <pc:sldMk cId="4126261029" sldId="296"/>
            <ac:spMk id="10" creationId="{B2DD41CD-8F47-4F56-AD12-4E2FF7696987}"/>
          </ac:spMkLst>
        </pc:spChg>
      </pc:sldChg>
      <pc:sldChg chg="addSp delSp mod modClrScheme delDesignElem chgLayout">
        <pc:chgData name="Collins, Hunter" userId="S::hunter.collins@okstate.edu::0427393f-43df-4cac-8802-9c16c6bbb71e" providerId="AD" clId="Web-{FADFC25C-34B7-4509-9FAE-BFFC05A2987C}" dt="2022-02-23T15:50:32.471" v="109"/>
        <pc:sldMkLst>
          <pc:docMk/>
          <pc:sldMk cId="2716458199" sldId="298"/>
        </pc:sldMkLst>
        <pc:spChg chg="add del">
          <ac:chgData name="Collins, Hunter" userId="S::hunter.collins@okstate.edu::0427393f-43df-4cac-8802-9c16c6bbb71e" providerId="AD" clId="Web-{FADFC25C-34B7-4509-9FAE-BFFC05A2987C}" dt="2022-02-23T15:50:32.471" v="109"/>
          <ac:spMkLst>
            <pc:docMk/>
            <pc:sldMk cId="2716458199" sldId="298"/>
            <ac:spMk id="25" creationId="{385E1BDC-A9B0-4A87-82E3-F3187F69A802}"/>
          </ac:spMkLst>
        </pc:spChg>
        <pc:spChg chg="add del">
          <ac:chgData name="Collins, Hunter" userId="S::hunter.collins@okstate.edu::0427393f-43df-4cac-8802-9c16c6bbb71e" providerId="AD" clId="Web-{FADFC25C-34B7-4509-9FAE-BFFC05A2987C}" dt="2022-02-23T15:50:32.471" v="109"/>
          <ac:spMkLst>
            <pc:docMk/>
            <pc:sldMk cId="2716458199" sldId="298"/>
            <ac:spMk id="27" creationId="{0990C621-3B8B-4820-8328-D47EF7CE823C}"/>
          </ac:spMkLst>
        </pc:spChg>
        <pc:spChg chg="add del">
          <ac:chgData name="Collins, Hunter" userId="S::hunter.collins@okstate.edu::0427393f-43df-4cac-8802-9c16c6bbb71e" providerId="AD" clId="Web-{FADFC25C-34B7-4509-9FAE-BFFC05A2987C}" dt="2022-02-23T15:50:32.471" v="109"/>
          <ac:spMkLst>
            <pc:docMk/>
            <pc:sldMk cId="2716458199" sldId="298"/>
            <ac:spMk id="29" creationId="{C1A2385B-1D2A-4E17-84FA-6CB7F0AAE473}"/>
          </ac:spMkLst>
        </pc:spChg>
        <pc:spChg chg="add del">
          <ac:chgData name="Collins, Hunter" userId="S::hunter.collins@okstate.edu::0427393f-43df-4cac-8802-9c16c6bbb71e" providerId="AD" clId="Web-{FADFC25C-34B7-4509-9FAE-BFFC05A2987C}" dt="2022-02-23T15:50:32.471" v="109"/>
          <ac:spMkLst>
            <pc:docMk/>
            <pc:sldMk cId="2716458199" sldId="298"/>
            <ac:spMk id="31" creationId="{5E791F2F-79DB-4CC0-9FA1-001E3E91E8B7}"/>
          </ac:spMkLst>
        </pc:spChg>
      </pc:sldChg>
      <pc:sldChg chg="addSp delSp mod modClrScheme delDesignElem chgLayout">
        <pc:chgData name="Collins, Hunter" userId="S::hunter.collins@okstate.edu::0427393f-43df-4cac-8802-9c16c6bbb71e" providerId="AD" clId="Web-{FADFC25C-34B7-4509-9FAE-BFFC05A2987C}" dt="2022-02-23T15:50:32.471" v="109"/>
        <pc:sldMkLst>
          <pc:docMk/>
          <pc:sldMk cId="2599956806" sldId="299"/>
        </pc:sldMkLst>
        <pc:spChg chg="add del">
          <ac:chgData name="Collins, Hunter" userId="S::hunter.collins@okstate.edu::0427393f-43df-4cac-8802-9c16c6bbb71e" providerId="AD" clId="Web-{FADFC25C-34B7-4509-9FAE-BFFC05A2987C}" dt="2022-02-23T15:50:32.471" v="109"/>
          <ac:spMkLst>
            <pc:docMk/>
            <pc:sldMk cId="2599956806" sldId="299"/>
            <ac:spMk id="59" creationId="{68AF5748-FED8-45BA-8631-26D1D10F3246}"/>
          </ac:spMkLst>
        </pc:spChg>
        <pc:spChg chg="add del">
          <ac:chgData name="Collins, Hunter" userId="S::hunter.collins@okstate.edu::0427393f-43df-4cac-8802-9c16c6bbb71e" providerId="AD" clId="Web-{FADFC25C-34B7-4509-9FAE-BFFC05A2987C}" dt="2022-02-23T15:50:32.471" v="109"/>
          <ac:spMkLst>
            <pc:docMk/>
            <pc:sldMk cId="2599956806" sldId="299"/>
            <ac:spMk id="61" creationId="{AF2F604E-43BE-4DC3-B983-E071523364F8}"/>
          </ac:spMkLst>
        </pc:spChg>
        <pc:spChg chg="add del">
          <ac:chgData name="Collins, Hunter" userId="S::hunter.collins@okstate.edu::0427393f-43df-4cac-8802-9c16c6bbb71e" providerId="AD" clId="Web-{FADFC25C-34B7-4509-9FAE-BFFC05A2987C}" dt="2022-02-23T15:50:32.471" v="109"/>
          <ac:spMkLst>
            <pc:docMk/>
            <pc:sldMk cId="2599956806" sldId="299"/>
            <ac:spMk id="63" creationId="{08C9B587-E65E-4B52-B37C-ABEBB6E87928}"/>
          </ac:spMkLst>
        </pc:spChg>
      </pc:sldChg>
      <pc:sldChg chg="addSp delSp mod modClrScheme delDesignElem chgLayout">
        <pc:chgData name="Collins, Hunter" userId="S::hunter.collins@okstate.edu::0427393f-43df-4cac-8802-9c16c6bbb71e" providerId="AD" clId="Web-{FADFC25C-34B7-4509-9FAE-BFFC05A2987C}" dt="2022-02-23T15:50:32.471" v="109"/>
        <pc:sldMkLst>
          <pc:docMk/>
          <pc:sldMk cId="2047307080" sldId="300"/>
        </pc:sldMkLst>
        <pc:spChg chg="add del">
          <ac:chgData name="Collins, Hunter" userId="S::hunter.collins@okstate.edu::0427393f-43df-4cac-8802-9c16c6bbb71e" providerId="AD" clId="Web-{FADFC25C-34B7-4509-9FAE-BFFC05A2987C}" dt="2022-02-23T15:50:32.471" v="109"/>
          <ac:spMkLst>
            <pc:docMk/>
            <pc:sldMk cId="2047307080" sldId="300"/>
            <ac:spMk id="21" creationId="{6804CCDD-88C7-4B43-A381-F2D8DAF62BE3}"/>
          </ac:spMkLst>
        </pc:spChg>
        <pc:spChg chg="add del">
          <ac:chgData name="Collins, Hunter" userId="S::hunter.collins@okstate.edu::0427393f-43df-4cac-8802-9c16c6bbb71e" providerId="AD" clId="Web-{FADFC25C-34B7-4509-9FAE-BFFC05A2987C}" dt="2022-02-23T15:50:32.471" v="109"/>
          <ac:spMkLst>
            <pc:docMk/>
            <pc:sldMk cId="2047307080" sldId="300"/>
            <ac:spMk id="23" creationId="{BBECEAC1-4BBC-4815-B44E-D9B231A3FC16}"/>
          </ac:spMkLst>
        </pc:spChg>
      </pc:sldChg>
      <pc:sldChg chg="addSp delSp mod modClrScheme delDesignElem chgLayout">
        <pc:chgData name="Collins, Hunter" userId="S::hunter.collins@okstate.edu::0427393f-43df-4cac-8802-9c16c6bbb71e" providerId="AD" clId="Web-{FADFC25C-34B7-4509-9FAE-BFFC05A2987C}" dt="2022-02-23T15:50:32.471" v="109"/>
        <pc:sldMkLst>
          <pc:docMk/>
          <pc:sldMk cId="1231719524" sldId="301"/>
        </pc:sldMkLst>
        <pc:spChg chg="add del">
          <ac:chgData name="Collins, Hunter" userId="S::hunter.collins@okstate.edu::0427393f-43df-4cac-8802-9c16c6bbb71e" providerId="AD" clId="Web-{FADFC25C-34B7-4509-9FAE-BFFC05A2987C}" dt="2022-02-23T15:50:32.471" v="109"/>
          <ac:spMkLst>
            <pc:docMk/>
            <pc:sldMk cId="1231719524" sldId="301"/>
            <ac:spMk id="11" creationId="{2B97F24A-32CE-4C1C-A50D-3016B394DCFB}"/>
          </ac:spMkLst>
        </pc:spChg>
        <pc:spChg chg="add del">
          <ac:chgData name="Collins, Hunter" userId="S::hunter.collins@okstate.edu::0427393f-43df-4cac-8802-9c16c6bbb71e" providerId="AD" clId="Web-{FADFC25C-34B7-4509-9FAE-BFFC05A2987C}" dt="2022-02-23T15:50:32.471" v="109"/>
          <ac:spMkLst>
            <pc:docMk/>
            <pc:sldMk cId="1231719524" sldId="301"/>
            <ac:spMk id="13" creationId="{CD8B4F24-440B-49E9-B85D-733523DC064B}"/>
          </ac:spMkLst>
        </pc:spChg>
      </pc:sldChg>
      <pc:sldChg chg="addSp delSp mod modClrScheme delDesignElem chgLayout">
        <pc:chgData name="Collins, Hunter" userId="S::hunter.collins@okstate.edu::0427393f-43df-4cac-8802-9c16c6bbb71e" providerId="AD" clId="Web-{FADFC25C-34B7-4509-9FAE-BFFC05A2987C}" dt="2022-02-23T15:50:32.471" v="109"/>
        <pc:sldMkLst>
          <pc:docMk/>
          <pc:sldMk cId="1000400990" sldId="302"/>
        </pc:sldMkLst>
        <pc:spChg chg="add del">
          <ac:chgData name="Collins, Hunter" userId="S::hunter.collins@okstate.edu::0427393f-43df-4cac-8802-9c16c6bbb71e" providerId="AD" clId="Web-{FADFC25C-34B7-4509-9FAE-BFFC05A2987C}" dt="2022-02-23T15:50:32.471" v="109"/>
          <ac:spMkLst>
            <pc:docMk/>
            <pc:sldMk cId="1000400990" sldId="302"/>
            <ac:spMk id="18" creationId="{2B97F24A-32CE-4C1C-A50D-3016B394DCFB}"/>
          </ac:spMkLst>
        </pc:spChg>
        <pc:spChg chg="add del">
          <ac:chgData name="Collins, Hunter" userId="S::hunter.collins@okstate.edu::0427393f-43df-4cac-8802-9c16c6bbb71e" providerId="AD" clId="Web-{FADFC25C-34B7-4509-9FAE-BFFC05A2987C}" dt="2022-02-23T15:50:32.471" v="109"/>
          <ac:spMkLst>
            <pc:docMk/>
            <pc:sldMk cId="1000400990" sldId="302"/>
            <ac:spMk id="20" creationId="{CD8B4F24-440B-49E9-B85D-733523DC064B}"/>
          </ac:spMkLst>
        </pc:spChg>
      </pc:sldChg>
      <pc:sldChg chg="addSp delSp mod modClrScheme delDesignElem chgLayout">
        <pc:chgData name="Collins, Hunter" userId="S::hunter.collins@okstate.edu::0427393f-43df-4cac-8802-9c16c6bbb71e" providerId="AD" clId="Web-{FADFC25C-34B7-4509-9FAE-BFFC05A2987C}" dt="2022-02-23T15:50:32.471" v="109"/>
        <pc:sldMkLst>
          <pc:docMk/>
          <pc:sldMk cId="3132901905" sldId="303"/>
        </pc:sldMkLst>
        <pc:spChg chg="add del">
          <ac:chgData name="Collins, Hunter" userId="S::hunter.collins@okstate.edu::0427393f-43df-4cac-8802-9c16c6bbb71e" providerId="AD" clId="Web-{FADFC25C-34B7-4509-9FAE-BFFC05A2987C}" dt="2022-02-23T15:50:32.471" v="109"/>
          <ac:spMkLst>
            <pc:docMk/>
            <pc:sldMk cId="3132901905" sldId="303"/>
            <ac:spMk id="18" creationId="{2B97F24A-32CE-4C1C-A50D-3016B394DCFB}"/>
          </ac:spMkLst>
        </pc:spChg>
        <pc:spChg chg="add del">
          <ac:chgData name="Collins, Hunter" userId="S::hunter.collins@okstate.edu::0427393f-43df-4cac-8802-9c16c6bbb71e" providerId="AD" clId="Web-{FADFC25C-34B7-4509-9FAE-BFFC05A2987C}" dt="2022-02-23T15:50:32.471" v="109"/>
          <ac:spMkLst>
            <pc:docMk/>
            <pc:sldMk cId="3132901905" sldId="303"/>
            <ac:spMk id="20" creationId="{CD8B4F24-440B-49E9-B85D-733523DC064B}"/>
          </ac:spMkLst>
        </pc:spChg>
      </pc:sldChg>
      <pc:sldChg chg="addSp delSp modSp mod modClrScheme delDesignElem chgLayout">
        <pc:chgData name="Collins, Hunter" userId="S::hunter.collins@okstate.edu::0427393f-43df-4cac-8802-9c16c6bbb71e" providerId="AD" clId="Web-{FADFC25C-34B7-4509-9FAE-BFFC05A2987C}" dt="2022-02-23T15:50:32.471" v="109"/>
        <pc:sldMkLst>
          <pc:docMk/>
          <pc:sldMk cId="3455972554" sldId="304"/>
        </pc:sldMkLst>
        <pc:spChg chg="add del">
          <ac:chgData name="Collins, Hunter" userId="S::hunter.collins@okstate.edu::0427393f-43df-4cac-8802-9c16c6bbb71e" providerId="AD" clId="Web-{FADFC25C-34B7-4509-9FAE-BFFC05A2987C}" dt="2022-02-23T15:50:32.471" v="109"/>
          <ac:spMkLst>
            <pc:docMk/>
            <pc:sldMk cId="3455972554" sldId="304"/>
            <ac:spMk id="11" creationId="{1A95671B-3CC6-4792-9114-B74FAEA224E6}"/>
          </ac:spMkLst>
        </pc:spChg>
        <pc:picChg chg="mod">
          <ac:chgData name="Collins, Hunter" userId="S::hunter.collins@okstate.edu::0427393f-43df-4cac-8802-9c16c6bbb71e" providerId="AD" clId="Web-{FADFC25C-34B7-4509-9FAE-BFFC05A2987C}" dt="2022-02-23T15:38:51.318" v="103" actId="1076"/>
          <ac:picMkLst>
            <pc:docMk/>
            <pc:sldMk cId="3455972554" sldId="304"/>
            <ac:picMk id="4" creationId="{48458AA7-F015-4066-BAE6-05576DB81414}"/>
          </ac:picMkLst>
        </pc:picChg>
      </pc:sldChg>
      <pc:sldChg chg="addSp delSp mod modClrScheme delDesignElem chgLayout">
        <pc:chgData name="Collins, Hunter" userId="S::hunter.collins@okstate.edu::0427393f-43df-4cac-8802-9c16c6bbb71e" providerId="AD" clId="Web-{FADFC25C-34B7-4509-9FAE-BFFC05A2987C}" dt="2022-02-23T15:50:32.471" v="109"/>
        <pc:sldMkLst>
          <pc:docMk/>
          <pc:sldMk cId="1632525323" sldId="305"/>
        </pc:sldMkLst>
        <pc:spChg chg="add del">
          <ac:chgData name="Collins, Hunter" userId="S::hunter.collins@okstate.edu::0427393f-43df-4cac-8802-9c16c6bbb71e" providerId="AD" clId="Web-{FADFC25C-34B7-4509-9FAE-BFFC05A2987C}" dt="2022-02-23T15:50:32.471" v="109"/>
          <ac:spMkLst>
            <pc:docMk/>
            <pc:sldMk cId="1632525323" sldId="305"/>
            <ac:spMk id="8" creationId="{45D37F4E-DDB4-456B-97E0-9937730A039F}"/>
          </ac:spMkLst>
        </pc:spChg>
        <pc:spChg chg="add del">
          <ac:chgData name="Collins, Hunter" userId="S::hunter.collins@okstate.edu::0427393f-43df-4cac-8802-9c16c6bbb71e" providerId="AD" clId="Web-{FADFC25C-34B7-4509-9FAE-BFFC05A2987C}" dt="2022-02-23T15:50:32.471" v="109"/>
          <ac:spMkLst>
            <pc:docMk/>
            <pc:sldMk cId="1632525323" sldId="305"/>
            <ac:spMk id="9" creationId="{B2DD41CD-8F47-4F56-AD12-4E2FF7696987}"/>
          </ac:spMkLst>
        </pc:spChg>
      </pc:sldChg>
      <pc:sldChg chg="addSp delSp mod modClrScheme delDesignElem chgLayout">
        <pc:chgData name="Collins, Hunter" userId="S::hunter.collins@okstate.edu::0427393f-43df-4cac-8802-9c16c6bbb71e" providerId="AD" clId="Web-{FADFC25C-34B7-4509-9FAE-BFFC05A2987C}" dt="2022-02-23T15:50:32.471" v="109"/>
        <pc:sldMkLst>
          <pc:docMk/>
          <pc:sldMk cId="3279544716" sldId="309"/>
        </pc:sldMkLst>
        <pc:spChg chg="add del">
          <ac:chgData name="Collins, Hunter" userId="S::hunter.collins@okstate.edu::0427393f-43df-4cac-8802-9c16c6bbb71e" providerId="AD" clId="Web-{FADFC25C-34B7-4509-9FAE-BFFC05A2987C}" dt="2022-02-23T15:50:32.471" v="109"/>
          <ac:spMkLst>
            <pc:docMk/>
            <pc:sldMk cId="3279544716" sldId="309"/>
            <ac:spMk id="19" creationId="{9825EEB4-E185-4371-A8FF-AF57010F7B03}"/>
          </ac:spMkLst>
        </pc:spChg>
        <pc:spChg chg="add del">
          <ac:chgData name="Collins, Hunter" userId="S::hunter.collins@okstate.edu::0427393f-43df-4cac-8802-9c16c6bbb71e" providerId="AD" clId="Web-{FADFC25C-34B7-4509-9FAE-BFFC05A2987C}" dt="2022-02-23T15:50:32.471" v="109"/>
          <ac:spMkLst>
            <pc:docMk/>
            <pc:sldMk cId="3279544716" sldId="309"/>
            <ac:spMk id="21" creationId="{8EA2E5B2-7E46-41D7-993E-1472B65EDE2D}"/>
          </ac:spMkLst>
        </pc:spChg>
        <pc:spChg chg="add del">
          <ac:chgData name="Collins, Hunter" userId="S::hunter.collins@okstate.edu::0427393f-43df-4cac-8802-9c16c6bbb71e" providerId="AD" clId="Web-{FADFC25C-34B7-4509-9FAE-BFFC05A2987C}" dt="2022-02-23T15:50:32.471" v="109"/>
          <ac:spMkLst>
            <pc:docMk/>
            <pc:sldMk cId="3279544716" sldId="309"/>
            <ac:spMk id="23" creationId="{789E161B-D345-4E9F-985D-649330815F57}"/>
          </ac:spMkLst>
        </pc:spChg>
      </pc:sldChg>
      <pc:sldChg chg="addSp delSp mod modClrScheme delDesignElem chgLayout">
        <pc:chgData name="Collins, Hunter" userId="S::hunter.collins@okstate.edu::0427393f-43df-4cac-8802-9c16c6bbb71e" providerId="AD" clId="Web-{FADFC25C-34B7-4509-9FAE-BFFC05A2987C}" dt="2022-02-23T15:50:32.471" v="109"/>
        <pc:sldMkLst>
          <pc:docMk/>
          <pc:sldMk cId="1642132437" sldId="310"/>
        </pc:sldMkLst>
        <pc:spChg chg="add del">
          <ac:chgData name="Collins, Hunter" userId="S::hunter.collins@okstate.edu::0427393f-43df-4cac-8802-9c16c6bbb71e" providerId="AD" clId="Web-{FADFC25C-34B7-4509-9FAE-BFFC05A2987C}" dt="2022-02-23T15:50:32.471" v="109"/>
          <ac:spMkLst>
            <pc:docMk/>
            <pc:sldMk cId="1642132437" sldId="310"/>
            <ac:spMk id="49" creationId="{6234BCC6-39B9-47D9-8BF8-C665401AE23C}"/>
          </ac:spMkLst>
        </pc:spChg>
        <pc:spChg chg="add del">
          <ac:chgData name="Collins, Hunter" userId="S::hunter.collins@okstate.edu::0427393f-43df-4cac-8802-9c16c6bbb71e" providerId="AD" clId="Web-{FADFC25C-34B7-4509-9FAE-BFFC05A2987C}" dt="2022-02-23T15:50:32.471" v="109"/>
          <ac:spMkLst>
            <pc:docMk/>
            <pc:sldMk cId="1642132437" sldId="310"/>
            <ac:spMk id="51" creationId="{72A9CE9D-DAC3-40AF-B504-78A64A909F9D}"/>
          </ac:spMkLst>
        </pc:spChg>
        <pc:spChg chg="add del">
          <ac:chgData name="Collins, Hunter" userId="S::hunter.collins@okstate.edu::0427393f-43df-4cac-8802-9c16c6bbb71e" providerId="AD" clId="Web-{FADFC25C-34B7-4509-9FAE-BFFC05A2987C}" dt="2022-02-23T15:50:32.471" v="109"/>
          <ac:spMkLst>
            <pc:docMk/>
            <pc:sldMk cId="1642132437" sldId="310"/>
            <ac:spMk id="53" creationId="{506D7452-6CDE-4381-86CE-07B2459383D5}"/>
          </ac:spMkLst>
        </pc:spChg>
        <pc:spChg chg="add del">
          <ac:chgData name="Collins, Hunter" userId="S::hunter.collins@okstate.edu::0427393f-43df-4cac-8802-9c16c6bbb71e" providerId="AD" clId="Web-{FADFC25C-34B7-4509-9FAE-BFFC05A2987C}" dt="2022-02-23T15:50:32.471" v="109"/>
          <ac:spMkLst>
            <pc:docMk/>
            <pc:sldMk cId="1642132437" sldId="310"/>
            <ac:spMk id="55" creationId="{762DA937-8B55-4317-BD32-98D7AF30E39E}"/>
          </ac:spMkLst>
        </pc:spChg>
        <pc:spChg chg="add del">
          <ac:chgData name="Collins, Hunter" userId="S::hunter.collins@okstate.edu::0427393f-43df-4cac-8802-9c16c6bbb71e" providerId="AD" clId="Web-{FADFC25C-34B7-4509-9FAE-BFFC05A2987C}" dt="2022-02-23T15:50:32.471" v="109"/>
          <ac:spMkLst>
            <pc:docMk/>
            <pc:sldMk cId="1642132437" sldId="310"/>
            <ac:spMk id="57" creationId="{C52EE5A8-045B-4D39-8ED1-513334085EEC}"/>
          </ac:spMkLst>
        </pc:spChg>
      </pc:sldChg>
      <pc:sldChg chg="addSp delSp modSp mod modClrScheme delDesignElem chgLayout">
        <pc:chgData name="Collins, Hunter" userId="S::hunter.collins@okstate.edu::0427393f-43df-4cac-8802-9c16c6bbb71e" providerId="AD" clId="Web-{FADFC25C-34B7-4509-9FAE-BFFC05A2987C}" dt="2022-02-23T15:50:32.471" v="109"/>
        <pc:sldMkLst>
          <pc:docMk/>
          <pc:sldMk cId="2723902542" sldId="312"/>
        </pc:sldMkLst>
        <pc:spChg chg="mod ord">
          <ac:chgData name="Collins, Hunter" userId="S::hunter.collins@okstate.edu::0427393f-43df-4cac-8802-9c16c6bbb71e" providerId="AD" clId="Web-{FADFC25C-34B7-4509-9FAE-BFFC05A2987C}" dt="2022-02-23T15:50:32.471" v="109"/>
          <ac:spMkLst>
            <pc:docMk/>
            <pc:sldMk cId="2723902542" sldId="312"/>
            <ac:spMk id="2" creationId="{9A82C76E-E40B-44D9-9583-C84DBE64B959}"/>
          </ac:spMkLst>
        </pc:spChg>
        <pc:spChg chg="mod ord">
          <ac:chgData name="Collins, Hunter" userId="S::hunter.collins@okstate.edu::0427393f-43df-4cac-8802-9c16c6bbb71e" providerId="AD" clId="Web-{FADFC25C-34B7-4509-9FAE-BFFC05A2987C}" dt="2022-02-23T15:50:32.471" v="109"/>
          <ac:spMkLst>
            <pc:docMk/>
            <pc:sldMk cId="2723902542" sldId="312"/>
            <ac:spMk id="3" creationId="{2181CEEA-25AA-461B-98A7-57FE21BF58EC}"/>
          </ac:spMkLst>
        </pc:spChg>
        <pc:spChg chg="add del">
          <ac:chgData name="Collins, Hunter" userId="S::hunter.collins@okstate.edu::0427393f-43df-4cac-8802-9c16c6bbb71e" providerId="AD" clId="Web-{FADFC25C-34B7-4509-9FAE-BFFC05A2987C}" dt="2022-02-23T15:50:32.471" v="109"/>
          <ac:spMkLst>
            <pc:docMk/>
            <pc:sldMk cId="2723902542" sldId="312"/>
            <ac:spMk id="5" creationId="{777A147A-9ED8-46B4-8660-1B3C2AA880B5}"/>
          </ac:spMkLst>
        </pc:spChg>
        <pc:spChg chg="add del">
          <ac:chgData name="Collins, Hunter" userId="S::hunter.collins@okstate.edu::0427393f-43df-4cac-8802-9c16c6bbb71e" providerId="AD" clId="Web-{FADFC25C-34B7-4509-9FAE-BFFC05A2987C}" dt="2022-02-23T15:50:32.471" v="109"/>
          <ac:spMkLst>
            <pc:docMk/>
            <pc:sldMk cId="2723902542" sldId="312"/>
            <ac:spMk id="6" creationId="{5D6C15A0-C087-4593-8414-2B4EC1CDC3DE}"/>
          </ac:spMkLst>
        </pc:spChg>
      </pc:sldChg>
      <pc:sldChg chg="addSp delSp mod modClrScheme delDesignElem chgLayout">
        <pc:chgData name="Collins, Hunter" userId="S::hunter.collins@okstate.edu::0427393f-43df-4cac-8802-9c16c6bbb71e" providerId="AD" clId="Web-{FADFC25C-34B7-4509-9FAE-BFFC05A2987C}" dt="2022-02-23T15:50:32.471" v="109"/>
        <pc:sldMkLst>
          <pc:docMk/>
          <pc:sldMk cId="3119149485" sldId="313"/>
        </pc:sldMkLst>
        <pc:spChg chg="add del">
          <ac:chgData name="Collins, Hunter" userId="S::hunter.collins@okstate.edu::0427393f-43df-4cac-8802-9c16c6bbb71e" providerId="AD" clId="Web-{FADFC25C-34B7-4509-9FAE-BFFC05A2987C}" dt="2022-02-23T15:50:32.471" v="109"/>
          <ac:spMkLst>
            <pc:docMk/>
            <pc:sldMk cId="3119149485" sldId="313"/>
            <ac:spMk id="24" creationId="{68AF5748-FED8-45BA-8631-26D1D10F3246}"/>
          </ac:spMkLst>
        </pc:spChg>
        <pc:spChg chg="add del">
          <ac:chgData name="Collins, Hunter" userId="S::hunter.collins@okstate.edu::0427393f-43df-4cac-8802-9c16c6bbb71e" providerId="AD" clId="Web-{FADFC25C-34B7-4509-9FAE-BFFC05A2987C}" dt="2022-02-23T15:50:32.471" v="109"/>
          <ac:spMkLst>
            <pc:docMk/>
            <pc:sldMk cId="3119149485" sldId="313"/>
            <ac:spMk id="26" creationId="{AF2F604E-43BE-4DC3-B983-E071523364F8}"/>
          </ac:spMkLst>
        </pc:spChg>
        <pc:spChg chg="add del">
          <ac:chgData name="Collins, Hunter" userId="S::hunter.collins@okstate.edu::0427393f-43df-4cac-8802-9c16c6bbb71e" providerId="AD" clId="Web-{FADFC25C-34B7-4509-9FAE-BFFC05A2987C}" dt="2022-02-23T15:50:32.471" v="109"/>
          <ac:spMkLst>
            <pc:docMk/>
            <pc:sldMk cId="3119149485" sldId="313"/>
            <ac:spMk id="28" creationId="{08C9B587-E65E-4B52-B37C-ABEBB6E87928}"/>
          </ac:spMkLst>
        </pc:spChg>
      </pc:sldChg>
      <pc:sldChg chg="addSp delSp mod modClrScheme delDesignElem chgLayout">
        <pc:chgData name="Collins, Hunter" userId="S::hunter.collins@okstate.edu::0427393f-43df-4cac-8802-9c16c6bbb71e" providerId="AD" clId="Web-{FADFC25C-34B7-4509-9FAE-BFFC05A2987C}" dt="2022-02-23T15:50:32.471" v="109"/>
        <pc:sldMkLst>
          <pc:docMk/>
          <pc:sldMk cId="2965412808" sldId="314"/>
        </pc:sldMkLst>
        <pc:spChg chg="add del">
          <ac:chgData name="Collins, Hunter" userId="S::hunter.collins@okstate.edu::0427393f-43df-4cac-8802-9c16c6bbb71e" providerId="AD" clId="Web-{FADFC25C-34B7-4509-9FAE-BFFC05A2987C}" dt="2022-02-23T15:50:32.471" v="109"/>
          <ac:spMkLst>
            <pc:docMk/>
            <pc:sldMk cId="2965412808" sldId="314"/>
            <ac:spMk id="24" creationId="{68AF5748-FED8-45BA-8631-26D1D10F3246}"/>
          </ac:spMkLst>
        </pc:spChg>
        <pc:spChg chg="add del">
          <ac:chgData name="Collins, Hunter" userId="S::hunter.collins@okstate.edu::0427393f-43df-4cac-8802-9c16c6bbb71e" providerId="AD" clId="Web-{FADFC25C-34B7-4509-9FAE-BFFC05A2987C}" dt="2022-02-23T15:50:32.471" v="109"/>
          <ac:spMkLst>
            <pc:docMk/>
            <pc:sldMk cId="2965412808" sldId="314"/>
            <ac:spMk id="26" creationId="{AF2F604E-43BE-4DC3-B983-E071523364F8}"/>
          </ac:spMkLst>
        </pc:spChg>
        <pc:spChg chg="add del">
          <ac:chgData name="Collins, Hunter" userId="S::hunter.collins@okstate.edu::0427393f-43df-4cac-8802-9c16c6bbb71e" providerId="AD" clId="Web-{FADFC25C-34B7-4509-9FAE-BFFC05A2987C}" dt="2022-02-23T15:50:32.471" v="109"/>
          <ac:spMkLst>
            <pc:docMk/>
            <pc:sldMk cId="2965412808" sldId="314"/>
            <ac:spMk id="28" creationId="{08C9B587-E65E-4B52-B37C-ABEBB6E87928}"/>
          </ac:spMkLst>
        </pc:spChg>
      </pc:sldChg>
      <pc:sldChg chg="addSp delSp mod modClrScheme delDesignElem chgLayout">
        <pc:chgData name="Collins, Hunter" userId="S::hunter.collins@okstate.edu::0427393f-43df-4cac-8802-9c16c6bbb71e" providerId="AD" clId="Web-{FADFC25C-34B7-4509-9FAE-BFFC05A2987C}" dt="2022-02-23T15:50:32.471" v="109"/>
        <pc:sldMkLst>
          <pc:docMk/>
          <pc:sldMk cId="2185627305" sldId="315"/>
        </pc:sldMkLst>
        <pc:spChg chg="add del">
          <ac:chgData name="Collins, Hunter" userId="S::hunter.collins@okstate.edu::0427393f-43df-4cac-8802-9c16c6bbb71e" providerId="AD" clId="Web-{FADFC25C-34B7-4509-9FAE-BFFC05A2987C}" dt="2022-02-23T15:50:32.471" v="109"/>
          <ac:spMkLst>
            <pc:docMk/>
            <pc:sldMk cId="2185627305" sldId="315"/>
            <ac:spMk id="17" creationId="{68AF5748-FED8-45BA-8631-26D1D10F3246}"/>
          </ac:spMkLst>
        </pc:spChg>
        <pc:spChg chg="add del">
          <ac:chgData name="Collins, Hunter" userId="S::hunter.collins@okstate.edu::0427393f-43df-4cac-8802-9c16c6bbb71e" providerId="AD" clId="Web-{FADFC25C-34B7-4509-9FAE-BFFC05A2987C}" dt="2022-02-23T15:50:32.471" v="109"/>
          <ac:spMkLst>
            <pc:docMk/>
            <pc:sldMk cId="2185627305" sldId="315"/>
            <ac:spMk id="19" creationId="{AF2F604E-43BE-4DC3-B983-E071523364F8}"/>
          </ac:spMkLst>
        </pc:spChg>
        <pc:spChg chg="add del">
          <ac:chgData name="Collins, Hunter" userId="S::hunter.collins@okstate.edu::0427393f-43df-4cac-8802-9c16c6bbb71e" providerId="AD" clId="Web-{FADFC25C-34B7-4509-9FAE-BFFC05A2987C}" dt="2022-02-23T15:50:32.471" v="109"/>
          <ac:spMkLst>
            <pc:docMk/>
            <pc:sldMk cId="2185627305" sldId="315"/>
            <ac:spMk id="21" creationId="{08C9B587-E65E-4B52-B37C-ABEBB6E87928}"/>
          </ac:spMkLst>
        </pc:spChg>
      </pc:sldChg>
      <pc:sldChg chg="addSp delSp mod modClrScheme delDesignElem chgLayout">
        <pc:chgData name="Collins, Hunter" userId="S::hunter.collins@okstate.edu::0427393f-43df-4cac-8802-9c16c6bbb71e" providerId="AD" clId="Web-{FADFC25C-34B7-4509-9FAE-BFFC05A2987C}" dt="2022-02-23T15:50:32.471" v="109"/>
        <pc:sldMkLst>
          <pc:docMk/>
          <pc:sldMk cId="3245310350" sldId="316"/>
        </pc:sldMkLst>
        <pc:spChg chg="add del">
          <ac:chgData name="Collins, Hunter" userId="S::hunter.collins@okstate.edu::0427393f-43df-4cac-8802-9c16c6bbb71e" providerId="AD" clId="Web-{FADFC25C-34B7-4509-9FAE-BFFC05A2987C}" dt="2022-02-23T15:50:32.471" v="109"/>
          <ac:spMkLst>
            <pc:docMk/>
            <pc:sldMk cId="3245310350" sldId="316"/>
            <ac:spMk id="71" creationId="{45D37F4E-DDB4-456B-97E0-9937730A039F}"/>
          </ac:spMkLst>
        </pc:spChg>
        <pc:spChg chg="add del">
          <ac:chgData name="Collins, Hunter" userId="S::hunter.collins@okstate.edu::0427393f-43df-4cac-8802-9c16c6bbb71e" providerId="AD" clId="Web-{FADFC25C-34B7-4509-9FAE-BFFC05A2987C}" dt="2022-02-23T15:50:32.471" v="109"/>
          <ac:spMkLst>
            <pc:docMk/>
            <pc:sldMk cId="3245310350" sldId="316"/>
            <ac:spMk id="73" creationId="{B2DD41CD-8F47-4F56-AD12-4E2FF7696987}"/>
          </ac:spMkLst>
        </pc:spChg>
      </pc:sldChg>
      <pc:sldChg chg="addSp delSp mod modClrScheme delDesignElem chgLayout">
        <pc:chgData name="Collins, Hunter" userId="S::hunter.collins@okstate.edu::0427393f-43df-4cac-8802-9c16c6bbb71e" providerId="AD" clId="Web-{FADFC25C-34B7-4509-9FAE-BFFC05A2987C}" dt="2022-02-23T15:50:32.471" v="109"/>
        <pc:sldMkLst>
          <pc:docMk/>
          <pc:sldMk cId="2927071393" sldId="320"/>
        </pc:sldMkLst>
        <pc:spChg chg="add del">
          <ac:chgData name="Collins, Hunter" userId="S::hunter.collins@okstate.edu::0427393f-43df-4cac-8802-9c16c6bbb71e" providerId="AD" clId="Web-{FADFC25C-34B7-4509-9FAE-BFFC05A2987C}" dt="2022-02-23T15:50:32.471" v="109"/>
          <ac:spMkLst>
            <pc:docMk/>
            <pc:sldMk cId="2927071393" sldId="320"/>
            <ac:spMk id="17" creationId="{777A147A-9ED8-46B4-8660-1B3C2AA880B5}"/>
          </ac:spMkLst>
        </pc:spChg>
        <pc:spChg chg="add del">
          <ac:chgData name="Collins, Hunter" userId="S::hunter.collins@okstate.edu::0427393f-43df-4cac-8802-9c16c6bbb71e" providerId="AD" clId="Web-{FADFC25C-34B7-4509-9FAE-BFFC05A2987C}" dt="2022-02-23T15:50:32.471" v="109"/>
          <ac:spMkLst>
            <pc:docMk/>
            <pc:sldMk cId="2927071393" sldId="320"/>
            <ac:spMk id="19" creationId="{5D6C15A0-C087-4593-8414-2B4EC1CDC3DE}"/>
          </ac:spMkLst>
        </pc:spChg>
      </pc:sldChg>
      <pc:sldChg chg="addSp delSp mod modClrScheme delDesignElem chgLayout">
        <pc:chgData name="Collins, Hunter" userId="S::hunter.collins@okstate.edu::0427393f-43df-4cac-8802-9c16c6bbb71e" providerId="AD" clId="Web-{FADFC25C-34B7-4509-9FAE-BFFC05A2987C}" dt="2022-02-23T15:50:32.471" v="109"/>
        <pc:sldMkLst>
          <pc:docMk/>
          <pc:sldMk cId="436658793" sldId="324"/>
        </pc:sldMkLst>
        <pc:spChg chg="add del">
          <ac:chgData name="Collins, Hunter" userId="S::hunter.collins@okstate.edu::0427393f-43df-4cac-8802-9c16c6bbb71e" providerId="AD" clId="Web-{FADFC25C-34B7-4509-9FAE-BFFC05A2987C}" dt="2022-02-23T15:50:32.471" v="109"/>
          <ac:spMkLst>
            <pc:docMk/>
            <pc:sldMk cId="436658793" sldId="324"/>
            <ac:spMk id="17" creationId="{100EDD19-6802-4EC3-95CE-CFFAB042CFD6}"/>
          </ac:spMkLst>
        </pc:spChg>
        <pc:spChg chg="add del">
          <ac:chgData name="Collins, Hunter" userId="S::hunter.collins@okstate.edu::0427393f-43df-4cac-8802-9c16c6bbb71e" providerId="AD" clId="Web-{FADFC25C-34B7-4509-9FAE-BFFC05A2987C}" dt="2022-02-23T15:50:32.471" v="109"/>
          <ac:spMkLst>
            <pc:docMk/>
            <pc:sldMk cId="436658793" sldId="324"/>
            <ac:spMk id="19" creationId="{DB17E863-922E-4C26-BD64-E8FD41D28661}"/>
          </ac:spMkLst>
        </pc:spChg>
      </pc:sldChg>
      <pc:sldChg chg="addSp delSp mod modClrScheme delDesignElem chgLayout">
        <pc:chgData name="Collins, Hunter" userId="S::hunter.collins@okstate.edu::0427393f-43df-4cac-8802-9c16c6bbb71e" providerId="AD" clId="Web-{FADFC25C-34B7-4509-9FAE-BFFC05A2987C}" dt="2022-02-23T15:50:32.471" v="109"/>
        <pc:sldMkLst>
          <pc:docMk/>
          <pc:sldMk cId="242387172" sldId="325"/>
        </pc:sldMkLst>
        <pc:spChg chg="add del">
          <ac:chgData name="Collins, Hunter" userId="S::hunter.collins@okstate.edu::0427393f-43df-4cac-8802-9c16c6bbb71e" providerId="AD" clId="Web-{FADFC25C-34B7-4509-9FAE-BFFC05A2987C}" dt="2022-02-23T15:50:32.471" v="109"/>
          <ac:spMkLst>
            <pc:docMk/>
            <pc:sldMk cId="242387172" sldId="325"/>
            <ac:spMk id="40" creationId="{26FF42C2-EA15-4154-B242-E98E88CED99C}"/>
          </ac:spMkLst>
        </pc:spChg>
        <pc:spChg chg="add del">
          <ac:chgData name="Collins, Hunter" userId="S::hunter.collins@okstate.edu::0427393f-43df-4cac-8802-9c16c6bbb71e" providerId="AD" clId="Web-{FADFC25C-34B7-4509-9FAE-BFFC05A2987C}" dt="2022-02-23T15:50:32.471" v="109"/>
          <ac:spMkLst>
            <pc:docMk/>
            <pc:sldMk cId="242387172" sldId="325"/>
            <ac:spMk id="41" creationId="{D79DE9F7-28C4-4856-BA57-D696E124C137}"/>
          </ac:spMkLst>
        </pc:spChg>
        <pc:spChg chg="add del">
          <ac:chgData name="Collins, Hunter" userId="S::hunter.collins@okstate.edu::0427393f-43df-4cac-8802-9c16c6bbb71e" providerId="AD" clId="Web-{FADFC25C-34B7-4509-9FAE-BFFC05A2987C}" dt="2022-02-23T15:50:32.471" v="109"/>
          <ac:spMkLst>
            <pc:docMk/>
            <pc:sldMk cId="242387172" sldId="325"/>
            <ac:spMk id="42" creationId="{E1F9ED9C-121B-44C6-A308-5824769C40D5}"/>
          </ac:spMkLst>
        </pc:spChg>
        <pc:spChg chg="add del">
          <ac:chgData name="Collins, Hunter" userId="S::hunter.collins@okstate.edu::0427393f-43df-4cac-8802-9c16c6bbb71e" providerId="AD" clId="Web-{FADFC25C-34B7-4509-9FAE-BFFC05A2987C}" dt="2022-02-23T15:50:32.471" v="109"/>
          <ac:spMkLst>
            <pc:docMk/>
            <pc:sldMk cId="242387172" sldId="325"/>
            <ac:spMk id="43" creationId="{4A5F8185-F27B-4E99-A06C-007336FE3F2D}"/>
          </ac:spMkLst>
        </pc:spChg>
      </pc:sldChg>
      <pc:sldChg chg="addSp delSp mod modClrScheme delDesignElem chgLayout">
        <pc:chgData name="Collins, Hunter" userId="S::hunter.collins@okstate.edu::0427393f-43df-4cac-8802-9c16c6bbb71e" providerId="AD" clId="Web-{FADFC25C-34B7-4509-9FAE-BFFC05A2987C}" dt="2022-02-23T15:50:32.471" v="109"/>
        <pc:sldMkLst>
          <pc:docMk/>
          <pc:sldMk cId="3044602800" sldId="326"/>
        </pc:sldMkLst>
        <pc:spChg chg="add del">
          <ac:chgData name="Collins, Hunter" userId="S::hunter.collins@okstate.edu::0427393f-43df-4cac-8802-9c16c6bbb71e" providerId="AD" clId="Web-{FADFC25C-34B7-4509-9FAE-BFFC05A2987C}" dt="2022-02-23T15:50:32.471" v="109"/>
          <ac:spMkLst>
            <pc:docMk/>
            <pc:sldMk cId="3044602800" sldId="326"/>
            <ac:spMk id="39" creationId="{88263A24-0C1F-4677-B43C-4AE14E276B27}"/>
          </ac:spMkLst>
        </pc:spChg>
        <pc:spChg chg="add del">
          <ac:chgData name="Collins, Hunter" userId="S::hunter.collins@okstate.edu::0427393f-43df-4cac-8802-9c16c6bbb71e" providerId="AD" clId="Web-{FADFC25C-34B7-4509-9FAE-BFFC05A2987C}" dt="2022-02-23T15:50:32.471" v="109"/>
          <ac:spMkLst>
            <pc:docMk/>
            <pc:sldMk cId="3044602800" sldId="326"/>
            <ac:spMk id="41" creationId="{0ADDB668-2CA4-4D2B-9C34-3487CA330BA8}"/>
          </ac:spMkLst>
        </pc:spChg>
        <pc:spChg chg="add del">
          <ac:chgData name="Collins, Hunter" userId="S::hunter.collins@okstate.edu::0427393f-43df-4cac-8802-9c16c6bbb71e" providerId="AD" clId="Web-{FADFC25C-34B7-4509-9FAE-BFFC05A2987C}" dt="2022-02-23T15:50:32.471" v="109"/>
          <ac:spMkLst>
            <pc:docMk/>
            <pc:sldMk cId="3044602800" sldId="326"/>
            <ac:spMk id="43" creationId="{2568BC19-F052-4108-93E1-6A3D1DEC072F}"/>
          </ac:spMkLst>
        </pc:spChg>
        <pc:spChg chg="add del">
          <ac:chgData name="Collins, Hunter" userId="S::hunter.collins@okstate.edu::0427393f-43df-4cac-8802-9c16c6bbb71e" providerId="AD" clId="Web-{FADFC25C-34B7-4509-9FAE-BFFC05A2987C}" dt="2022-02-23T15:50:32.471" v="109"/>
          <ac:spMkLst>
            <pc:docMk/>
            <pc:sldMk cId="3044602800" sldId="326"/>
            <ac:spMk id="45" creationId="{D5FD337D-4D6B-4C8B-B6F5-121097E09881}"/>
          </ac:spMkLst>
        </pc:spChg>
      </pc:sldChg>
      <pc:sldChg chg="addSp delSp mod modClrScheme delDesignElem chgLayout">
        <pc:chgData name="Collins, Hunter" userId="S::hunter.collins@okstate.edu::0427393f-43df-4cac-8802-9c16c6bbb71e" providerId="AD" clId="Web-{FADFC25C-34B7-4509-9FAE-BFFC05A2987C}" dt="2022-02-23T15:50:32.471" v="109"/>
        <pc:sldMkLst>
          <pc:docMk/>
          <pc:sldMk cId="241660869" sldId="327"/>
        </pc:sldMkLst>
        <pc:spChg chg="add del">
          <ac:chgData name="Collins, Hunter" userId="S::hunter.collins@okstate.edu::0427393f-43df-4cac-8802-9c16c6bbb71e" providerId="AD" clId="Web-{FADFC25C-34B7-4509-9FAE-BFFC05A2987C}" dt="2022-02-23T15:50:32.471" v="109"/>
          <ac:spMkLst>
            <pc:docMk/>
            <pc:sldMk cId="241660869" sldId="327"/>
            <ac:spMk id="12" creationId="{32AEEBC8-9D30-42EF-95F2-386C2653FBF0}"/>
          </ac:spMkLst>
        </pc:spChg>
        <pc:spChg chg="add del">
          <ac:chgData name="Collins, Hunter" userId="S::hunter.collins@okstate.edu::0427393f-43df-4cac-8802-9c16c6bbb71e" providerId="AD" clId="Web-{FADFC25C-34B7-4509-9FAE-BFFC05A2987C}" dt="2022-02-23T15:50:32.471" v="109"/>
          <ac:spMkLst>
            <pc:docMk/>
            <pc:sldMk cId="241660869" sldId="327"/>
            <ac:spMk id="14" creationId="{2E92FA66-67D7-4CB4-94D3-E643A9AD4757}"/>
          </ac:spMkLst>
        </pc:spChg>
      </pc:sldChg>
      <pc:sldChg chg="addSp delSp modSp mod modClrScheme delDesignElem chgLayout">
        <pc:chgData name="Collins, Hunter" userId="S::hunter.collins@okstate.edu::0427393f-43df-4cac-8802-9c16c6bbb71e" providerId="AD" clId="Web-{FADFC25C-34B7-4509-9FAE-BFFC05A2987C}" dt="2022-02-23T15:50:32.471" v="109"/>
        <pc:sldMkLst>
          <pc:docMk/>
          <pc:sldMk cId="385474957" sldId="328"/>
        </pc:sldMkLst>
        <pc:spChg chg="mod ord">
          <ac:chgData name="Collins, Hunter" userId="S::hunter.collins@okstate.edu::0427393f-43df-4cac-8802-9c16c6bbb71e" providerId="AD" clId="Web-{FADFC25C-34B7-4509-9FAE-BFFC05A2987C}" dt="2022-02-23T15:50:32.471" v="109"/>
          <ac:spMkLst>
            <pc:docMk/>
            <pc:sldMk cId="385474957" sldId="328"/>
            <ac:spMk id="2" creationId="{9336A538-963A-4546-B29F-AF07BFA0A95F}"/>
          </ac:spMkLst>
        </pc:spChg>
        <pc:spChg chg="add del">
          <ac:chgData name="Collins, Hunter" userId="S::hunter.collins@okstate.edu::0427393f-43df-4cac-8802-9c16c6bbb71e" providerId="AD" clId="Web-{FADFC25C-34B7-4509-9FAE-BFFC05A2987C}" dt="2022-02-23T15:50:32.471" v="109"/>
          <ac:spMkLst>
            <pc:docMk/>
            <pc:sldMk cId="385474957" sldId="328"/>
            <ac:spMk id="9" creationId="{45D37F4E-DDB4-456B-97E0-9937730A039F}"/>
          </ac:spMkLst>
        </pc:spChg>
        <pc:spChg chg="add del">
          <ac:chgData name="Collins, Hunter" userId="S::hunter.collins@okstate.edu::0427393f-43df-4cac-8802-9c16c6bbb71e" providerId="AD" clId="Web-{FADFC25C-34B7-4509-9FAE-BFFC05A2987C}" dt="2022-02-23T15:50:32.471" v="109"/>
          <ac:spMkLst>
            <pc:docMk/>
            <pc:sldMk cId="385474957" sldId="328"/>
            <ac:spMk id="10" creationId="{B2DD41CD-8F47-4F56-AD12-4E2FF7696987}"/>
          </ac:spMkLst>
        </pc:spChg>
      </pc:sldChg>
      <pc:sldChg chg="addSp delSp mod modClrScheme delDesignElem chgLayout">
        <pc:chgData name="Collins, Hunter" userId="S::hunter.collins@okstate.edu::0427393f-43df-4cac-8802-9c16c6bbb71e" providerId="AD" clId="Web-{FADFC25C-34B7-4509-9FAE-BFFC05A2987C}" dt="2022-02-23T15:50:32.471" v="109"/>
        <pc:sldMkLst>
          <pc:docMk/>
          <pc:sldMk cId="3666440920" sldId="329"/>
        </pc:sldMkLst>
        <pc:spChg chg="add del">
          <ac:chgData name="Collins, Hunter" userId="S::hunter.collins@okstate.edu::0427393f-43df-4cac-8802-9c16c6bbb71e" providerId="AD" clId="Web-{FADFC25C-34B7-4509-9FAE-BFFC05A2987C}" dt="2022-02-23T15:50:32.471" v="109"/>
          <ac:spMkLst>
            <pc:docMk/>
            <pc:sldMk cId="3666440920" sldId="329"/>
            <ac:spMk id="17" creationId="{45D37F4E-DDB4-456B-97E0-9937730A039F}"/>
          </ac:spMkLst>
        </pc:spChg>
        <pc:spChg chg="add del">
          <ac:chgData name="Collins, Hunter" userId="S::hunter.collins@okstate.edu::0427393f-43df-4cac-8802-9c16c6bbb71e" providerId="AD" clId="Web-{FADFC25C-34B7-4509-9FAE-BFFC05A2987C}" dt="2022-02-23T15:50:32.471" v="109"/>
          <ac:spMkLst>
            <pc:docMk/>
            <pc:sldMk cId="3666440920" sldId="329"/>
            <ac:spMk id="19" creationId="{B2DD41CD-8F47-4F56-AD12-4E2FF7696987}"/>
          </ac:spMkLst>
        </pc:spChg>
      </pc:sldChg>
      <pc:sldChg chg="mod modClrScheme chgLayout">
        <pc:chgData name="Collins, Hunter" userId="S::hunter.collins@okstate.edu::0427393f-43df-4cac-8802-9c16c6bbb71e" providerId="AD" clId="Web-{FADFC25C-34B7-4509-9FAE-BFFC05A2987C}" dt="2022-02-23T15:50:32.471" v="109"/>
        <pc:sldMkLst>
          <pc:docMk/>
          <pc:sldMk cId="1071140297" sldId="330"/>
        </pc:sldMkLst>
      </pc:sldChg>
      <pc:sldMasterChg chg="add del addSldLayout delSldLayout">
        <pc:chgData name="Collins, Hunter" userId="S::hunter.collins@okstate.edu::0427393f-43df-4cac-8802-9c16c6bbb71e" providerId="AD" clId="Web-{FADFC25C-34B7-4509-9FAE-BFFC05A2987C}" dt="2022-02-23T15:50:32.471" v="109"/>
        <pc:sldMasterMkLst>
          <pc:docMk/>
          <pc:sldMasterMk cId="1106304733" sldId="2147483648"/>
        </pc:sldMasterMkLst>
        <pc:sldLayoutChg chg="add del">
          <pc:chgData name="Collins, Hunter" userId="S::hunter.collins@okstate.edu::0427393f-43df-4cac-8802-9c16c6bbb71e" providerId="AD" clId="Web-{FADFC25C-34B7-4509-9FAE-BFFC05A2987C}" dt="2022-02-23T15:50:32.471" v="109"/>
          <pc:sldLayoutMkLst>
            <pc:docMk/>
            <pc:sldMasterMk cId="1106304733" sldId="2147483648"/>
            <pc:sldLayoutMk cId="4079823582" sldId="2147483649"/>
          </pc:sldLayoutMkLst>
        </pc:sldLayoutChg>
        <pc:sldLayoutChg chg="add del">
          <pc:chgData name="Collins, Hunter" userId="S::hunter.collins@okstate.edu::0427393f-43df-4cac-8802-9c16c6bbb71e" providerId="AD" clId="Web-{FADFC25C-34B7-4509-9FAE-BFFC05A2987C}" dt="2022-02-23T15:50:32.471" v="109"/>
          <pc:sldLayoutMkLst>
            <pc:docMk/>
            <pc:sldMasterMk cId="1106304733" sldId="2147483648"/>
            <pc:sldLayoutMk cId="470523239" sldId="2147483650"/>
          </pc:sldLayoutMkLst>
        </pc:sldLayoutChg>
        <pc:sldLayoutChg chg="add del">
          <pc:chgData name="Collins, Hunter" userId="S::hunter.collins@okstate.edu::0427393f-43df-4cac-8802-9c16c6bbb71e" providerId="AD" clId="Web-{FADFC25C-34B7-4509-9FAE-BFFC05A2987C}" dt="2022-02-23T15:50:32.471" v="109"/>
          <pc:sldLayoutMkLst>
            <pc:docMk/>
            <pc:sldMasterMk cId="1106304733" sldId="2147483648"/>
            <pc:sldLayoutMk cId="2032925507" sldId="2147483651"/>
          </pc:sldLayoutMkLst>
        </pc:sldLayoutChg>
        <pc:sldLayoutChg chg="add del">
          <pc:chgData name="Collins, Hunter" userId="S::hunter.collins@okstate.edu::0427393f-43df-4cac-8802-9c16c6bbb71e" providerId="AD" clId="Web-{FADFC25C-34B7-4509-9FAE-BFFC05A2987C}" dt="2022-02-23T15:50:32.471" v="109"/>
          <pc:sldLayoutMkLst>
            <pc:docMk/>
            <pc:sldMasterMk cId="1106304733" sldId="2147483648"/>
            <pc:sldLayoutMk cId="2723912341" sldId="2147483652"/>
          </pc:sldLayoutMkLst>
        </pc:sldLayoutChg>
        <pc:sldLayoutChg chg="add del">
          <pc:chgData name="Collins, Hunter" userId="S::hunter.collins@okstate.edu::0427393f-43df-4cac-8802-9c16c6bbb71e" providerId="AD" clId="Web-{FADFC25C-34B7-4509-9FAE-BFFC05A2987C}" dt="2022-02-23T15:50:32.471" v="109"/>
          <pc:sldLayoutMkLst>
            <pc:docMk/>
            <pc:sldMasterMk cId="1106304733" sldId="2147483648"/>
            <pc:sldLayoutMk cId="975333148" sldId="2147483653"/>
          </pc:sldLayoutMkLst>
        </pc:sldLayoutChg>
        <pc:sldLayoutChg chg="add del">
          <pc:chgData name="Collins, Hunter" userId="S::hunter.collins@okstate.edu::0427393f-43df-4cac-8802-9c16c6bbb71e" providerId="AD" clId="Web-{FADFC25C-34B7-4509-9FAE-BFFC05A2987C}" dt="2022-02-23T15:50:32.471" v="109"/>
          <pc:sldLayoutMkLst>
            <pc:docMk/>
            <pc:sldMasterMk cId="1106304733" sldId="2147483648"/>
            <pc:sldLayoutMk cId="2504097929" sldId="2147483654"/>
          </pc:sldLayoutMkLst>
        </pc:sldLayoutChg>
        <pc:sldLayoutChg chg="add del">
          <pc:chgData name="Collins, Hunter" userId="S::hunter.collins@okstate.edu::0427393f-43df-4cac-8802-9c16c6bbb71e" providerId="AD" clId="Web-{FADFC25C-34B7-4509-9FAE-BFFC05A2987C}" dt="2022-02-23T15:50:32.471" v="109"/>
          <pc:sldLayoutMkLst>
            <pc:docMk/>
            <pc:sldMasterMk cId="1106304733" sldId="2147483648"/>
            <pc:sldLayoutMk cId="2482557692" sldId="2147483655"/>
          </pc:sldLayoutMkLst>
        </pc:sldLayoutChg>
        <pc:sldLayoutChg chg="add del">
          <pc:chgData name="Collins, Hunter" userId="S::hunter.collins@okstate.edu::0427393f-43df-4cac-8802-9c16c6bbb71e" providerId="AD" clId="Web-{FADFC25C-34B7-4509-9FAE-BFFC05A2987C}" dt="2022-02-23T15:50:32.471" v="109"/>
          <pc:sldLayoutMkLst>
            <pc:docMk/>
            <pc:sldMasterMk cId="1106304733" sldId="2147483648"/>
            <pc:sldLayoutMk cId="830299470" sldId="2147483656"/>
          </pc:sldLayoutMkLst>
        </pc:sldLayoutChg>
        <pc:sldLayoutChg chg="add del">
          <pc:chgData name="Collins, Hunter" userId="S::hunter.collins@okstate.edu::0427393f-43df-4cac-8802-9c16c6bbb71e" providerId="AD" clId="Web-{FADFC25C-34B7-4509-9FAE-BFFC05A2987C}" dt="2022-02-23T15:50:32.471" v="109"/>
          <pc:sldLayoutMkLst>
            <pc:docMk/>
            <pc:sldMasterMk cId="1106304733" sldId="2147483648"/>
            <pc:sldLayoutMk cId="3124131311" sldId="2147483657"/>
          </pc:sldLayoutMkLst>
        </pc:sldLayoutChg>
        <pc:sldLayoutChg chg="add del">
          <pc:chgData name="Collins, Hunter" userId="S::hunter.collins@okstate.edu::0427393f-43df-4cac-8802-9c16c6bbb71e" providerId="AD" clId="Web-{FADFC25C-34B7-4509-9FAE-BFFC05A2987C}" dt="2022-02-23T15:50:32.471" v="109"/>
          <pc:sldLayoutMkLst>
            <pc:docMk/>
            <pc:sldMasterMk cId="1106304733" sldId="2147483648"/>
            <pc:sldLayoutMk cId="3133972304" sldId="2147483658"/>
          </pc:sldLayoutMkLst>
        </pc:sldLayoutChg>
        <pc:sldLayoutChg chg="add del">
          <pc:chgData name="Collins, Hunter" userId="S::hunter.collins@okstate.edu::0427393f-43df-4cac-8802-9c16c6bbb71e" providerId="AD" clId="Web-{FADFC25C-34B7-4509-9FAE-BFFC05A2987C}" dt="2022-02-23T15:50:32.471" v="109"/>
          <pc:sldLayoutMkLst>
            <pc:docMk/>
            <pc:sldMasterMk cId="1106304733" sldId="2147483648"/>
            <pc:sldLayoutMk cId="961304192" sldId="2147483659"/>
          </pc:sldLayoutMkLst>
        </pc:sldLayoutChg>
      </pc:sldMasterChg>
      <pc:sldMasterChg chg="add del addSldLayout delSldLayout modSldLayout">
        <pc:chgData name="Collins, Hunter" userId="S::hunter.collins@okstate.edu::0427393f-43df-4cac-8802-9c16c6bbb71e" providerId="AD" clId="Web-{FADFC25C-34B7-4509-9FAE-BFFC05A2987C}" dt="2022-02-23T15:50:32.471" v="109"/>
        <pc:sldMasterMkLst>
          <pc:docMk/>
          <pc:sldMasterMk cId="3644442780" sldId="2147483660"/>
        </pc:sldMasterMkLst>
        <pc:sldLayoutChg chg="add del mod replId">
          <pc:chgData name="Collins, Hunter" userId="S::hunter.collins@okstate.edu::0427393f-43df-4cac-8802-9c16c6bbb71e" providerId="AD" clId="Web-{FADFC25C-34B7-4509-9FAE-BFFC05A2987C}" dt="2022-02-23T15:50:32.471" v="109"/>
          <pc:sldLayoutMkLst>
            <pc:docMk/>
            <pc:sldMasterMk cId="3644442780" sldId="2147483660"/>
            <pc:sldLayoutMk cId="2529121875" sldId="2147483661"/>
          </pc:sldLayoutMkLst>
        </pc:sldLayoutChg>
        <pc:sldLayoutChg chg="add del mod replId">
          <pc:chgData name="Collins, Hunter" userId="S::hunter.collins@okstate.edu::0427393f-43df-4cac-8802-9c16c6bbb71e" providerId="AD" clId="Web-{FADFC25C-34B7-4509-9FAE-BFFC05A2987C}" dt="2022-02-23T15:50:32.471" v="109"/>
          <pc:sldLayoutMkLst>
            <pc:docMk/>
            <pc:sldMasterMk cId="3644442780" sldId="2147483660"/>
            <pc:sldLayoutMk cId="1793203901" sldId="2147483662"/>
          </pc:sldLayoutMkLst>
        </pc:sldLayoutChg>
        <pc:sldLayoutChg chg="add del mod replId">
          <pc:chgData name="Collins, Hunter" userId="S::hunter.collins@okstate.edu::0427393f-43df-4cac-8802-9c16c6bbb71e" providerId="AD" clId="Web-{FADFC25C-34B7-4509-9FAE-BFFC05A2987C}" dt="2022-02-23T15:50:32.471" v="109"/>
          <pc:sldLayoutMkLst>
            <pc:docMk/>
            <pc:sldMasterMk cId="3644442780" sldId="2147483660"/>
            <pc:sldLayoutMk cId="2619047223" sldId="2147483663"/>
          </pc:sldLayoutMkLst>
        </pc:sldLayoutChg>
        <pc:sldLayoutChg chg="add del mod replId">
          <pc:chgData name="Collins, Hunter" userId="S::hunter.collins@okstate.edu::0427393f-43df-4cac-8802-9c16c6bbb71e" providerId="AD" clId="Web-{FADFC25C-34B7-4509-9FAE-BFFC05A2987C}" dt="2022-02-23T15:50:32.471" v="109"/>
          <pc:sldLayoutMkLst>
            <pc:docMk/>
            <pc:sldMasterMk cId="3644442780" sldId="2147483660"/>
            <pc:sldLayoutMk cId="296355851" sldId="2147483664"/>
          </pc:sldLayoutMkLst>
        </pc:sldLayoutChg>
        <pc:sldLayoutChg chg="add del mod replId">
          <pc:chgData name="Collins, Hunter" userId="S::hunter.collins@okstate.edu::0427393f-43df-4cac-8802-9c16c6bbb71e" providerId="AD" clId="Web-{FADFC25C-34B7-4509-9FAE-BFFC05A2987C}" dt="2022-02-23T15:50:32.471" v="109"/>
          <pc:sldLayoutMkLst>
            <pc:docMk/>
            <pc:sldMasterMk cId="3644442780" sldId="2147483660"/>
            <pc:sldLayoutMk cId="3880926411" sldId="2147483665"/>
          </pc:sldLayoutMkLst>
        </pc:sldLayoutChg>
        <pc:sldLayoutChg chg="add del mod replId">
          <pc:chgData name="Collins, Hunter" userId="S::hunter.collins@okstate.edu::0427393f-43df-4cac-8802-9c16c6bbb71e" providerId="AD" clId="Web-{FADFC25C-34B7-4509-9FAE-BFFC05A2987C}" dt="2022-02-23T15:50:32.471" v="109"/>
          <pc:sldLayoutMkLst>
            <pc:docMk/>
            <pc:sldMasterMk cId="3644442780" sldId="2147483660"/>
            <pc:sldLayoutMk cId="3794811205" sldId="2147483666"/>
          </pc:sldLayoutMkLst>
        </pc:sldLayoutChg>
        <pc:sldLayoutChg chg="add del mod replId">
          <pc:chgData name="Collins, Hunter" userId="S::hunter.collins@okstate.edu::0427393f-43df-4cac-8802-9c16c6bbb71e" providerId="AD" clId="Web-{FADFC25C-34B7-4509-9FAE-BFFC05A2987C}" dt="2022-02-23T15:50:32.471" v="109"/>
          <pc:sldLayoutMkLst>
            <pc:docMk/>
            <pc:sldMasterMk cId="3644442780" sldId="2147483660"/>
            <pc:sldLayoutMk cId="1008884183" sldId="2147483667"/>
          </pc:sldLayoutMkLst>
        </pc:sldLayoutChg>
        <pc:sldLayoutChg chg="add del mod replId">
          <pc:chgData name="Collins, Hunter" userId="S::hunter.collins@okstate.edu::0427393f-43df-4cac-8802-9c16c6bbb71e" providerId="AD" clId="Web-{FADFC25C-34B7-4509-9FAE-BFFC05A2987C}" dt="2022-02-23T15:50:32.471" v="109"/>
          <pc:sldLayoutMkLst>
            <pc:docMk/>
            <pc:sldMasterMk cId="3644442780" sldId="2147483660"/>
            <pc:sldLayoutMk cId="2689504636" sldId="2147483668"/>
          </pc:sldLayoutMkLst>
        </pc:sldLayoutChg>
        <pc:sldLayoutChg chg="add del mod replId">
          <pc:chgData name="Collins, Hunter" userId="S::hunter.collins@okstate.edu::0427393f-43df-4cac-8802-9c16c6bbb71e" providerId="AD" clId="Web-{FADFC25C-34B7-4509-9FAE-BFFC05A2987C}" dt="2022-02-23T15:50:32.471" v="109"/>
          <pc:sldLayoutMkLst>
            <pc:docMk/>
            <pc:sldMasterMk cId="3644442780" sldId="2147483660"/>
            <pc:sldLayoutMk cId="2845159179" sldId="2147483669"/>
          </pc:sldLayoutMkLst>
        </pc:sldLayoutChg>
        <pc:sldLayoutChg chg="add del mod replId">
          <pc:chgData name="Collins, Hunter" userId="S::hunter.collins@okstate.edu::0427393f-43df-4cac-8802-9c16c6bbb71e" providerId="AD" clId="Web-{FADFC25C-34B7-4509-9FAE-BFFC05A2987C}" dt="2022-02-23T15:50:32.471" v="109"/>
          <pc:sldLayoutMkLst>
            <pc:docMk/>
            <pc:sldMasterMk cId="3644442780" sldId="2147483660"/>
            <pc:sldLayoutMk cId="4280165202" sldId="2147483670"/>
          </pc:sldLayoutMkLst>
        </pc:sldLayoutChg>
        <pc:sldLayoutChg chg="add del mod replId">
          <pc:chgData name="Collins, Hunter" userId="S::hunter.collins@okstate.edu::0427393f-43df-4cac-8802-9c16c6bbb71e" providerId="AD" clId="Web-{FADFC25C-34B7-4509-9FAE-BFFC05A2987C}" dt="2022-02-23T15:50:32.471" v="109"/>
          <pc:sldLayoutMkLst>
            <pc:docMk/>
            <pc:sldMasterMk cId="3644442780" sldId="2147483660"/>
            <pc:sldLayoutMk cId="572182077" sldId="2147483671"/>
          </pc:sldLayoutMkLst>
        </pc:sldLayoutChg>
      </pc:sldMasterChg>
    </pc:docChg>
  </pc:docChgLst>
  <pc:docChgLst>
    <pc:chgData name="Collins, Hunter" userId="S::hunter.collins@okstate.edu::0427393f-43df-4cac-8802-9c16c6bbb71e" providerId="AD" clId="Web-{00D57460-CB99-42B7-ABE7-26C22B2ECEF4}"/>
    <pc:docChg chg="modSld">
      <pc:chgData name="Collins, Hunter" userId="S::hunter.collins@okstate.edu::0427393f-43df-4cac-8802-9c16c6bbb71e" providerId="AD" clId="Web-{00D57460-CB99-42B7-ABE7-26C22B2ECEF4}" dt="2022-02-24T17:23:14.459" v="7" actId="1076"/>
      <pc:docMkLst>
        <pc:docMk/>
      </pc:docMkLst>
      <pc:sldChg chg="addSp modSp">
        <pc:chgData name="Collins, Hunter" userId="S::hunter.collins@okstate.edu::0427393f-43df-4cac-8802-9c16c6bbb71e" providerId="AD" clId="Web-{00D57460-CB99-42B7-ABE7-26C22B2ECEF4}" dt="2022-02-24T17:23:14.459" v="7" actId="1076"/>
        <pc:sldMkLst>
          <pc:docMk/>
          <pc:sldMk cId="2723902542" sldId="312"/>
        </pc:sldMkLst>
        <pc:picChg chg="add mod">
          <ac:chgData name="Collins, Hunter" userId="S::hunter.collins@okstate.edu::0427393f-43df-4cac-8802-9c16c6bbb71e" providerId="AD" clId="Web-{00D57460-CB99-42B7-ABE7-26C22B2ECEF4}" dt="2022-02-24T17:22:41.147" v="1" actId="1076"/>
          <ac:picMkLst>
            <pc:docMk/>
            <pc:sldMk cId="2723902542" sldId="312"/>
            <ac:picMk id="4" creationId="{D4987F3C-83E1-4CFF-9A58-E0D5F40EC1AC}"/>
          </ac:picMkLst>
        </pc:picChg>
        <pc:picChg chg="add mod">
          <ac:chgData name="Collins, Hunter" userId="S::hunter.collins@okstate.edu::0427393f-43df-4cac-8802-9c16c6bbb71e" providerId="AD" clId="Web-{00D57460-CB99-42B7-ABE7-26C22B2ECEF4}" dt="2022-02-24T17:22:59.599" v="5" actId="1076"/>
          <ac:picMkLst>
            <pc:docMk/>
            <pc:sldMk cId="2723902542" sldId="312"/>
            <ac:picMk id="5" creationId="{4EBBAAF2-051F-4BD6-BFC4-6093D1195A15}"/>
          </ac:picMkLst>
        </pc:picChg>
        <pc:picChg chg="add mod">
          <ac:chgData name="Collins, Hunter" userId="S::hunter.collins@okstate.edu::0427393f-43df-4cac-8802-9c16c6bbb71e" providerId="AD" clId="Web-{00D57460-CB99-42B7-ABE7-26C22B2ECEF4}" dt="2022-02-24T17:23:14.459" v="7" actId="1076"/>
          <ac:picMkLst>
            <pc:docMk/>
            <pc:sldMk cId="2723902542" sldId="312"/>
            <ac:picMk id="6" creationId="{BADE1D6D-0269-4F2F-BBB9-7FECC7E34A04}"/>
          </ac:picMkLst>
        </pc:picChg>
      </pc:sldChg>
    </pc:docChg>
  </pc:docChgLst>
  <pc:docChgLst>
    <pc:chgData name="Enriquez, Johnny" userId="S::johnny.enriquez@okstate.edu::1bb39337-2d03-47d9-a8d7-b2449954931c" providerId="AD" clId="Web-{F30B557D-18C9-47DC-9AE3-C091DCBC00A5}"/>
    <pc:docChg chg="modSld">
      <pc:chgData name="Enriquez, Johnny" userId="S::johnny.enriquez@okstate.edu::1bb39337-2d03-47d9-a8d7-b2449954931c" providerId="AD" clId="Web-{F30B557D-18C9-47DC-9AE3-C091DCBC00A5}" dt="2022-02-24T22:01:34.076" v="37" actId="20577"/>
      <pc:docMkLst>
        <pc:docMk/>
      </pc:docMkLst>
      <pc:sldChg chg="modSp">
        <pc:chgData name="Enriquez, Johnny" userId="S::johnny.enriquez@okstate.edu::1bb39337-2d03-47d9-a8d7-b2449954931c" providerId="AD" clId="Web-{F30B557D-18C9-47DC-9AE3-C091DCBC00A5}" dt="2022-02-24T22:01:34.076" v="37" actId="20577"/>
        <pc:sldMkLst>
          <pc:docMk/>
          <pc:sldMk cId="185866637" sldId="356"/>
        </pc:sldMkLst>
        <pc:spChg chg="mod">
          <ac:chgData name="Enriquez, Johnny" userId="S::johnny.enriquez@okstate.edu::1bb39337-2d03-47d9-a8d7-b2449954931c" providerId="AD" clId="Web-{F30B557D-18C9-47DC-9AE3-C091DCBC00A5}" dt="2022-02-24T22:01:34.076" v="37" actId="20577"/>
          <ac:spMkLst>
            <pc:docMk/>
            <pc:sldMk cId="185866637" sldId="356"/>
            <ac:spMk id="3" creationId="{2253F0A1-54E0-4533-9057-4A3A2667237E}"/>
          </ac:spMkLst>
        </pc:spChg>
      </pc:sldChg>
    </pc:docChg>
  </pc:docChgLst>
  <pc:docChgLst>
    <pc:chgData name="Teal, Slayter" userId="S::slayter.teal@okstate.edu::4b9dfe8a-9bbe-40cc-9ecf-56a5d844cf5b" providerId="AD" clId="Web-{A27C01F3-042F-468D-A91C-7A3EF712AE96}"/>
    <pc:docChg chg="modSld">
      <pc:chgData name="Teal, Slayter" userId="S::slayter.teal@okstate.edu::4b9dfe8a-9bbe-40cc-9ecf-56a5d844cf5b" providerId="AD" clId="Web-{A27C01F3-042F-468D-A91C-7A3EF712AE96}" dt="2022-01-26T19:03:18.236" v="11" actId="14100"/>
      <pc:docMkLst>
        <pc:docMk/>
      </pc:docMkLst>
      <pc:sldChg chg="addSp modSp">
        <pc:chgData name="Teal, Slayter" userId="S::slayter.teal@okstate.edu::4b9dfe8a-9bbe-40cc-9ecf-56a5d844cf5b" providerId="AD" clId="Web-{A27C01F3-042F-468D-A91C-7A3EF712AE96}" dt="2022-01-26T19:03:18.236" v="11" actId="14100"/>
        <pc:sldMkLst>
          <pc:docMk/>
          <pc:sldMk cId="2716458199" sldId="298"/>
        </pc:sldMkLst>
        <pc:spChg chg="mod">
          <ac:chgData name="Teal, Slayter" userId="S::slayter.teal@okstate.edu::4b9dfe8a-9bbe-40cc-9ecf-56a5d844cf5b" providerId="AD" clId="Web-{A27C01F3-042F-468D-A91C-7A3EF712AE96}" dt="2022-01-26T19:02:14.906" v="7" actId="20577"/>
          <ac:spMkLst>
            <pc:docMk/>
            <pc:sldMk cId="2716458199" sldId="298"/>
            <ac:spMk id="13" creationId="{F27BFA3C-4C26-224A-9E1B-38B1A6DD96D6}"/>
          </ac:spMkLst>
        </pc:spChg>
        <pc:picChg chg="add mod">
          <ac:chgData name="Teal, Slayter" userId="S::slayter.teal@okstate.edu::4b9dfe8a-9bbe-40cc-9ecf-56a5d844cf5b" providerId="AD" clId="Web-{A27C01F3-042F-468D-A91C-7A3EF712AE96}" dt="2022-01-26T19:03:18.236" v="11" actId="14100"/>
          <ac:picMkLst>
            <pc:docMk/>
            <pc:sldMk cId="2716458199" sldId="298"/>
            <ac:picMk id="2" creationId="{C2878E22-33FB-4616-9B7B-8CD23F159ED7}"/>
          </ac:picMkLst>
        </pc:picChg>
      </pc:sldChg>
    </pc:docChg>
  </pc:docChgLst>
  <pc:docChgLst>
    <pc:chgData name="Law, Jackson" userId="S::jalaw@okstate.edu::0b06ee70-b1ea-405c-9efa-643df45b049e" providerId="AD" clId="Web-{3245DEA3-FA06-C26F-EE43-FCFB18EF8458}"/>
    <pc:docChg chg="delSld">
      <pc:chgData name="Law, Jackson" userId="S::jalaw@okstate.edu::0b06ee70-b1ea-405c-9efa-643df45b049e" providerId="AD" clId="Web-{3245DEA3-FA06-C26F-EE43-FCFB18EF8458}" dt="2022-01-27T00:46:42.641" v="0"/>
      <pc:docMkLst>
        <pc:docMk/>
      </pc:docMkLst>
      <pc:sldChg chg="del">
        <pc:chgData name="Law, Jackson" userId="S::jalaw@okstate.edu::0b06ee70-b1ea-405c-9efa-643df45b049e" providerId="AD" clId="Web-{3245DEA3-FA06-C26F-EE43-FCFB18EF8458}" dt="2022-01-27T00:46:42.641" v="0"/>
        <pc:sldMkLst>
          <pc:docMk/>
          <pc:sldMk cId="1194952777" sldId="281"/>
        </pc:sldMkLst>
      </pc:sldChg>
    </pc:docChg>
  </pc:docChgLst>
  <pc:docChgLst>
    <pc:chgData name="Harris, Jonathan" userId="S::juan.harris@okstate.edu::de1f2c07-4b78-46e6-b73c-eb63bcf7ded6" providerId="AD" clId="Web-{E42DF544-8749-1690-63B6-5E5CB868D3ED}"/>
    <pc:docChg chg="addSld modSld">
      <pc:chgData name="Harris, Jonathan" userId="S::juan.harris@okstate.edu::de1f2c07-4b78-46e6-b73c-eb63bcf7ded6" providerId="AD" clId="Web-{E42DF544-8749-1690-63B6-5E5CB868D3ED}" dt="2022-02-24T18:36:43.685" v="544" actId="20577"/>
      <pc:docMkLst>
        <pc:docMk/>
      </pc:docMkLst>
      <pc:sldChg chg="addSp delSp modSp">
        <pc:chgData name="Harris, Jonathan" userId="S::juan.harris@okstate.edu::de1f2c07-4b78-46e6-b73c-eb63bcf7ded6" providerId="AD" clId="Web-{E42DF544-8749-1690-63B6-5E5CB868D3ED}" dt="2022-02-24T17:31:50.446" v="251" actId="1076"/>
        <pc:sldMkLst>
          <pc:docMk/>
          <pc:sldMk cId="1304093165" sldId="260"/>
        </pc:sldMkLst>
        <pc:picChg chg="add del mod">
          <ac:chgData name="Harris, Jonathan" userId="S::juan.harris@okstate.edu::de1f2c07-4b78-46e6-b73c-eb63bcf7ded6" providerId="AD" clId="Web-{E42DF544-8749-1690-63B6-5E5CB868D3ED}" dt="2022-02-24T17:28:50.467" v="246"/>
          <ac:picMkLst>
            <pc:docMk/>
            <pc:sldMk cId="1304093165" sldId="260"/>
            <ac:picMk id="2" creationId="{FA9B2AAF-FFF8-4ECF-8D1C-108D3C904F91}"/>
          </ac:picMkLst>
        </pc:picChg>
        <pc:picChg chg="del">
          <ac:chgData name="Harris, Jonathan" userId="S::juan.harris@okstate.edu::de1f2c07-4b78-46e6-b73c-eb63bcf7ded6" providerId="AD" clId="Web-{E42DF544-8749-1690-63B6-5E5CB868D3ED}" dt="2022-02-24T17:28:31.951" v="241"/>
          <ac:picMkLst>
            <pc:docMk/>
            <pc:sldMk cId="1304093165" sldId="260"/>
            <ac:picMk id="3" creationId="{B6FB89D9-1942-48D7-A6AF-98FF3609FA8B}"/>
          </ac:picMkLst>
        </pc:picChg>
        <pc:picChg chg="add mod">
          <ac:chgData name="Harris, Jonathan" userId="S::juan.harris@okstate.edu::de1f2c07-4b78-46e6-b73c-eb63bcf7ded6" providerId="AD" clId="Web-{E42DF544-8749-1690-63B6-5E5CB868D3ED}" dt="2022-02-24T17:31:50.446" v="251" actId="1076"/>
          <ac:picMkLst>
            <pc:docMk/>
            <pc:sldMk cId="1304093165" sldId="260"/>
            <ac:picMk id="4" creationId="{858ECD27-A094-4921-ACFF-387E6E574781}"/>
          </ac:picMkLst>
        </pc:picChg>
      </pc:sldChg>
      <pc:sldChg chg="addSp modSp">
        <pc:chgData name="Harris, Jonathan" userId="S::juan.harris@okstate.edu::de1f2c07-4b78-46e6-b73c-eb63bcf7ded6" providerId="AD" clId="Web-{E42DF544-8749-1690-63B6-5E5CB868D3ED}" dt="2022-02-24T17:24:46.704" v="89" actId="1076"/>
        <pc:sldMkLst>
          <pc:docMk/>
          <pc:sldMk cId="1000400990" sldId="302"/>
        </pc:sldMkLst>
        <pc:spChg chg="mod">
          <ac:chgData name="Harris, Jonathan" userId="S::juan.harris@okstate.edu::de1f2c07-4b78-46e6-b73c-eb63bcf7ded6" providerId="AD" clId="Web-{E42DF544-8749-1690-63B6-5E5CB868D3ED}" dt="2022-02-24T17:24:45.485" v="88" actId="20577"/>
          <ac:spMkLst>
            <pc:docMk/>
            <pc:sldMk cId="1000400990" sldId="302"/>
            <ac:spMk id="6" creationId="{A87927AC-8429-D242-9F31-193EE99C1A6C}"/>
          </ac:spMkLst>
        </pc:spChg>
        <pc:picChg chg="add mod">
          <ac:chgData name="Harris, Jonathan" userId="S::juan.harris@okstate.edu::de1f2c07-4b78-46e6-b73c-eb63bcf7ded6" providerId="AD" clId="Web-{E42DF544-8749-1690-63B6-5E5CB868D3ED}" dt="2022-02-24T17:24:46.704" v="89" actId="1076"/>
          <ac:picMkLst>
            <pc:docMk/>
            <pc:sldMk cId="1000400990" sldId="302"/>
            <ac:picMk id="2" creationId="{0BB4A8B0-2A3A-4714-9CAE-7EFD086962FA}"/>
          </ac:picMkLst>
        </pc:picChg>
      </pc:sldChg>
      <pc:sldChg chg="addSp modSp add replId">
        <pc:chgData name="Harris, Jonathan" userId="S::juan.harris@okstate.edu::de1f2c07-4b78-46e6-b73c-eb63bcf7ded6" providerId="AD" clId="Web-{E42DF544-8749-1690-63B6-5E5CB868D3ED}" dt="2022-02-24T18:36:43.685" v="544" actId="20577"/>
        <pc:sldMkLst>
          <pc:docMk/>
          <pc:sldMk cId="2709897917" sldId="355"/>
        </pc:sldMkLst>
        <pc:spChg chg="mod">
          <ac:chgData name="Harris, Jonathan" userId="S::juan.harris@okstate.edu::de1f2c07-4b78-46e6-b73c-eb63bcf7ded6" providerId="AD" clId="Web-{E42DF544-8749-1690-63B6-5E5CB868D3ED}" dt="2022-02-24T17:32:12.510" v="253" actId="20577"/>
          <ac:spMkLst>
            <pc:docMk/>
            <pc:sldMk cId="2709897917" sldId="355"/>
            <ac:spMk id="5" creationId="{44B7E921-4FB7-284B-9679-627B0D7126F5}"/>
          </ac:spMkLst>
        </pc:spChg>
        <pc:spChg chg="mod">
          <ac:chgData name="Harris, Jonathan" userId="S::juan.harris@okstate.edu::de1f2c07-4b78-46e6-b73c-eb63bcf7ded6" providerId="AD" clId="Web-{E42DF544-8749-1690-63B6-5E5CB868D3ED}" dt="2022-02-24T18:36:43.685" v="544" actId="20577"/>
          <ac:spMkLst>
            <pc:docMk/>
            <pc:sldMk cId="2709897917" sldId="355"/>
            <ac:spMk id="6" creationId="{A87927AC-8429-D242-9F31-193EE99C1A6C}"/>
          </ac:spMkLst>
        </pc:spChg>
        <pc:picChg chg="add mod">
          <ac:chgData name="Harris, Jonathan" userId="S::juan.harris@okstate.edu::de1f2c07-4b78-46e6-b73c-eb63bcf7ded6" providerId="AD" clId="Web-{E42DF544-8749-1690-63B6-5E5CB868D3ED}" dt="2022-02-24T18:34:25.790" v="409" actId="1076"/>
          <ac:picMkLst>
            <pc:docMk/>
            <pc:sldMk cId="2709897917" sldId="355"/>
            <ac:picMk id="2" creationId="{C9D20711-68C0-4A87-8224-4AC269363D84}"/>
          </ac:picMkLst>
        </pc:picChg>
      </pc:sldChg>
    </pc:docChg>
  </pc:docChgLst>
  <pc:docChgLst>
    <pc:chgData name="Law, Jackson" userId="S::jalaw@okstate.edu::0b06ee70-b1ea-405c-9efa-643df45b049e" providerId="AD" clId="Web-{53B1183B-05F5-4EA1-9060-90A57B48CBBF}"/>
    <pc:docChg chg="modSld">
      <pc:chgData name="Law, Jackson" userId="S::jalaw@okstate.edu::0b06ee70-b1ea-405c-9efa-643df45b049e" providerId="AD" clId="Web-{53B1183B-05F5-4EA1-9060-90A57B48CBBF}" dt="2022-02-24T01:53:07.993" v="25" actId="1076"/>
      <pc:docMkLst>
        <pc:docMk/>
      </pc:docMkLst>
      <pc:sldChg chg="addSp delSp modSp">
        <pc:chgData name="Law, Jackson" userId="S::jalaw@okstate.edu::0b06ee70-b1ea-405c-9efa-643df45b049e" providerId="AD" clId="Web-{53B1183B-05F5-4EA1-9060-90A57B48CBBF}" dt="2022-02-24T01:53:07.993" v="25" actId="1076"/>
        <pc:sldMkLst>
          <pc:docMk/>
          <pc:sldMk cId="2480403848" sldId="339"/>
        </pc:sldMkLst>
        <pc:spChg chg="mod">
          <ac:chgData name="Law, Jackson" userId="S::jalaw@okstate.edu::0b06ee70-b1ea-405c-9efa-643df45b049e" providerId="AD" clId="Web-{53B1183B-05F5-4EA1-9060-90A57B48CBBF}" dt="2022-02-24T01:51:41.332" v="7"/>
          <ac:spMkLst>
            <pc:docMk/>
            <pc:sldMk cId="2480403848" sldId="339"/>
            <ac:spMk id="2" creationId="{2660EF4F-2A37-4F06-9E5F-BAF3CC083414}"/>
          </ac:spMkLst>
        </pc:spChg>
        <pc:spChg chg="del">
          <ac:chgData name="Law, Jackson" userId="S::jalaw@okstate.edu::0b06ee70-b1ea-405c-9efa-643df45b049e" providerId="AD" clId="Web-{53B1183B-05F5-4EA1-9060-90A57B48CBBF}" dt="2022-02-24T01:49:39.966" v="0"/>
          <ac:spMkLst>
            <pc:docMk/>
            <pc:sldMk cId="2480403848" sldId="339"/>
            <ac:spMk id="3" creationId="{E2F5555E-149F-416D-AA03-CFAF696B9122}"/>
          </ac:spMkLst>
        </pc:spChg>
        <pc:spChg chg="add del mod">
          <ac:chgData name="Law, Jackson" userId="S::jalaw@okstate.edu::0b06ee70-b1ea-405c-9efa-643df45b049e" providerId="AD" clId="Web-{53B1183B-05F5-4EA1-9060-90A57B48CBBF}" dt="2022-02-24T01:49:44.013" v="1"/>
          <ac:spMkLst>
            <pc:docMk/>
            <pc:sldMk cId="2480403848" sldId="339"/>
            <ac:spMk id="7" creationId="{05E59FCD-EFBF-4EF9-B660-DD18D65114B5}"/>
          </ac:spMkLst>
        </pc:spChg>
        <pc:spChg chg="add del mod">
          <ac:chgData name="Law, Jackson" userId="S::jalaw@okstate.edu::0b06ee70-b1ea-405c-9efa-643df45b049e" providerId="AD" clId="Web-{53B1183B-05F5-4EA1-9060-90A57B48CBBF}" dt="2022-02-24T01:51:36.785" v="6"/>
          <ac:spMkLst>
            <pc:docMk/>
            <pc:sldMk cId="2480403848" sldId="339"/>
            <ac:spMk id="10" creationId="{9121BF36-4734-4737-BF38-98B784507B2E}"/>
          </ac:spMkLst>
        </pc:spChg>
        <pc:spChg chg="del">
          <ac:chgData name="Law, Jackson" userId="S::jalaw@okstate.edu::0b06ee70-b1ea-405c-9efa-643df45b049e" providerId="AD" clId="Web-{53B1183B-05F5-4EA1-9060-90A57B48CBBF}" dt="2022-02-24T01:51:41.332" v="7"/>
          <ac:spMkLst>
            <pc:docMk/>
            <pc:sldMk cId="2480403848" sldId="339"/>
            <ac:spMk id="11" creationId="{352BEC0E-22F8-46D0-9632-375DB541B06C}"/>
          </ac:spMkLst>
        </pc:spChg>
        <pc:spChg chg="del">
          <ac:chgData name="Law, Jackson" userId="S::jalaw@okstate.edu::0b06ee70-b1ea-405c-9efa-643df45b049e" providerId="AD" clId="Web-{53B1183B-05F5-4EA1-9060-90A57B48CBBF}" dt="2022-02-24T01:51:41.332" v="7"/>
          <ac:spMkLst>
            <pc:docMk/>
            <pc:sldMk cId="2480403848" sldId="339"/>
            <ac:spMk id="13" creationId="{3FCFB1DE-0B7E-48CC-BA90-B2AB0889F9D6}"/>
          </ac:spMkLst>
        </pc:spChg>
        <pc:spChg chg="add">
          <ac:chgData name="Law, Jackson" userId="S::jalaw@okstate.edu::0b06ee70-b1ea-405c-9efa-643df45b049e" providerId="AD" clId="Web-{53B1183B-05F5-4EA1-9060-90A57B48CBBF}" dt="2022-02-24T01:51:41.332" v="7"/>
          <ac:spMkLst>
            <pc:docMk/>
            <pc:sldMk cId="2480403848" sldId="339"/>
            <ac:spMk id="18" creationId="{7C98A213-5994-475E-B327-DC6EC27FBA8B}"/>
          </ac:spMkLst>
        </pc:spChg>
        <pc:spChg chg="add">
          <ac:chgData name="Law, Jackson" userId="S::jalaw@okstate.edu::0b06ee70-b1ea-405c-9efa-643df45b049e" providerId="AD" clId="Web-{53B1183B-05F5-4EA1-9060-90A57B48CBBF}" dt="2022-02-24T01:51:41.332" v="7"/>
          <ac:spMkLst>
            <pc:docMk/>
            <pc:sldMk cId="2480403848" sldId="339"/>
            <ac:spMk id="20" creationId="{4B030A0D-0DAD-4A99-89BB-419527D6A64B}"/>
          </ac:spMkLst>
        </pc:spChg>
        <pc:picChg chg="mod">
          <ac:chgData name="Law, Jackson" userId="S::jalaw@okstate.edu::0b06ee70-b1ea-405c-9efa-643df45b049e" providerId="AD" clId="Web-{53B1183B-05F5-4EA1-9060-90A57B48CBBF}" dt="2022-02-24T01:53:07.993" v="25" actId="1076"/>
          <ac:picMkLst>
            <pc:docMk/>
            <pc:sldMk cId="2480403848" sldId="339"/>
            <ac:picMk id="5" creationId="{F8518494-0244-4D96-9A3A-03490B14A554}"/>
          </ac:picMkLst>
        </pc:picChg>
        <pc:picChg chg="mod ord">
          <ac:chgData name="Law, Jackson" userId="S::jalaw@okstate.edu::0b06ee70-b1ea-405c-9efa-643df45b049e" providerId="AD" clId="Web-{53B1183B-05F5-4EA1-9060-90A57B48CBBF}" dt="2022-02-24T01:53:00.915" v="22" actId="1076"/>
          <ac:picMkLst>
            <pc:docMk/>
            <pc:sldMk cId="2480403848" sldId="339"/>
            <ac:picMk id="6" creationId="{7C964AA8-151E-4C98-8CBF-8DCEC577AED5}"/>
          </ac:picMkLst>
        </pc:picChg>
        <pc:picChg chg="add del mod ord">
          <ac:chgData name="Law, Jackson" userId="S::jalaw@okstate.edu::0b06ee70-b1ea-405c-9efa-643df45b049e" providerId="AD" clId="Web-{53B1183B-05F5-4EA1-9060-90A57B48CBBF}" dt="2022-02-24T01:51:34.598" v="5"/>
          <ac:picMkLst>
            <pc:docMk/>
            <pc:sldMk cId="2480403848" sldId="339"/>
            <ac:picMk id="8" creationId="{BE165A74-37F4-4ACA-830B-3BCC8961AC2F}"/>
          </ac:picMkLst>
        </pc:picChg>
        <pc:picChg chg="add mod ord">
          <ac:chgData name="Law, Jackson" userId="S::jalaw@okstate.edu::0b06ee70-b1ea-405c-9efa-643df45b049e" providerId="AD" clId="Web-{53B1183B-05F5-4EA1-9060-90A57B48CBBF}" dt="2022-02-24T01:52:55.539" v="20" actId="1076"/>
          <ac:picMkLst>
            <pc:docMk/>
            <pc:sldMk cId="2480403848" sldId="339"/>
            <ac:picMk id="12" creationId="{14E2737F-7A2A-4D4F-AAAE-BCB5098A61BE}"/>
          </ac:picMkLst>
        </pc:picChg>
      </pc:sldChg>
    </pc:docChg>
  </pc:docChgLst>
  <pc:docChgLst>
    <pc:chgData name="Law, Jackson" userId="S::jalaw@okstate.edu::0b06ee70-b1ea-405c-9efa-643df45b049e" providerId="AD" clId="Web-{624D1702-97DD-7E18-177D-3DC0F7C35BE8}"/>
    <pc:docChg chg="delSld modSld">
      <pc:chgData name="Law, Jackson" userId="S::jalaw@okstate.edu::0b06ee70-b1ea-405c-9efa-643df45b049e" providerId="AD" clId="Web-{624D1702-97DD-7E18-177D-3DC0F7C35BE8}" dt="2022-01-27T20:00:27.605" v="56"/>
      <pc:docMkLst>
        <pc:docMk/>
      </pc:docMkLst>
      <pc:sldChg chg="del">
        <pc:chgData name="Law, Jackson" userId="S::jalaw@okstate.edu::0b06ee70-b1ea-405c-9efa-643df45b049e" providerId="AD" clId="Web-{624D1702-97DD-7E18-177D-3DC0F7C35BE8}" dt="2022-01-27T19:31:10.215" v="0"/>
        <pc:sldMkLst>
          <pc:docMk/>
          <pc:sldMk cId="909764360" sldId="274"/>
        </pc:sldMkLst>
      </pc:sldChg>
      <pc:sldChg chg="del">
        <pc:chgData name="Law, Jackson" userId="S::jalaw@okstate.edu::0b06ee70-b1ea-405c-9efa-643df45b049e" providerId="AD" clId="Web-{624D1702-97DD-7E18-177D-3DC0F7C35BE8}" dt="2022-01-27T19:31:24.465" v="1"/>
        <pc:sldMkLst>
          <pc:docMk/>
          <pc:sldMk cId="851325334" sldId="276"/>
        </pc:sldMkLst>
      </pc:sldChg>
      <pc:sldChg chg="del">
        <pc:chgData name="Law, Jackson" userId="S::jalaw@okstate.edu::0b06ee70-b1ea-405c-9efa-643df45b049e" providerId="AD" clId="Web-{624D1702-97DD-7E18-177D-3DC0F7C35BE8}" dt="2022-01-27T19:31:50.607" v="2"/>
        <pc:sldMkLst>
          <pc:docMk/>
          <pc:sldMk cId="4080134096" sldId="283"/>
        </pc:sldMkLst>
      </pc:sldChg>
      <pc:sldChg chg="delSp">
        <pc:chgData name="Law, Jackson" userId="S::jalaw@okstate.edu::0b06ee70-b1ea-405c-9efa-643df45b049e" providerId="AD" clId="Web-{624D1702-97DD-7E18-177D-3DC0F7C35BE8}" dt="2022-01-27T20:00:27.605" v="56"/>
        <pc:sldMkLst>
          <pc:docMk/>
          <pc:sldMk cId="3387398269" sldId="286"/>
        </pc:sldMkLst>
        <pc:spChg chg="del">
          <ac:chgData name="Law, Jackson" userId="S::jalaw@okstate.edu::0b06ee70-b1ea-405c-9efa-643df45b049e" providerId="AD" clId="Web-{624D1702-97DD-7E18-177D-3DC0F7C35BE8}" dt="2022-01-27T20:00:27.605" v="56"/>
          <ac:spMkLst>
            <pc:docMk/>
            <pc:sldMk cId="3387398269" sldId="286"/>
            <ac:spMk id="7" creationId="{256FE8E6-A07C-4D2D-AB7E-E886089428D5}"/>
          </ac:spMkLst>
        </pc:spChg>
        <pc:spChg chg="del">
          <ac:chgData name="Law, Jackson" userId="S::jalaw@okstate.edu::0b06ee70-b1ea-405c-9efa-643df45b049e" providerId="AD" clId="Web-{624D1702-97DD-7E18-177D-3DC0F7C35BE8}" dt="2022-01-27T20:00:25.152" v="55"/>
          <ac:spMkLst>
            <pc:docMk/>
            <pc:sldMk cId="3387398269" sldId="286"/>
            <ac:spMk id="8" creationId="{73F54DD4-A493-43C6-B522-3F23D1648657}"/>
          </ac:spMkLst>
        </pc:spChg>
      </pc:sldChg>
      <pc:sldChg chg="modSp">
        <pc:chgData name="Law, Jackson" userId="S::jalaw@okstate.edu::0b06ee70-b1ea-405c-9efa-643df45b049e" providerId="AD" clId="Web-{624D1702-97DD-7E18-177D-3DC0F7C35BE8}" dt="2022-01-27T19:54:55.940" v="54" actId="20577"/>
        <pc:sldMkLst>
          <pc:docMk/>
          <pc:sldMk cId="2927071393" sldId="320"/>
        </pc:sldMkLst>
        <pc:spChg chg="mod">
          <ac:chgData name="Law, Jackson" userId="S::jalaw@okstate.edu::0b06ee70-b1ea-405c-9efa-643df45b049e" providerId="AD" clId="Web-{624D1702-97DD-7E18-177D-3DC0F7C35BE8}" dt="2022-01-27T19:54:55.940" v="54" actId="20577"/>
          <ac:spMkLst>
            <pc:docMk/>
            <pc:sldMk cId="2927071393" sldId="320"/>
            <ac:spMk id="12" creationId="{B0E297CD-5450-7441-A033-60CDC02876B0}"/>
          </ac:spMkLst>
        </pc:spChg>
      </pc:sldChg>
    </pc:docChg>
  </pc:docChgLst>
  <pc:docChgLst>
    <pc:chgData name="Thompson, Michael" userId="S::michael.s.thompson@okstate.edu::0e35c412-4424-4f6a-b2b6-5fdb4135bc5f" providerId="AD" clId="Web-{5ACF8CE8-BB64-40C1-816E-2A4D9EBEDC55}"/>
    <pc:docChg chg="delSld modSld">
      <pc:chgData name="Thompson, Michael" userId="S::michael.s.thompson@okstate.edu::0e35c412-4424-4f6a-b2b6-5fdb4135bc5f" providerId="AD" clId="Web-{5ACF8CE8-BB64-40C1-816E-2A4D9EBEDC55}" dt="2022-02-24T18:42:14.324" v="203" actId="20577"/>
      <pc:docMkLst>
        <pc:docMk/>
      </pc:docMkLst>
      <pc:sldChg chg="modSp">
        <pc:chgData name="Thompson, Michael" userId="S::michael.s.thompson@okstate.edu::0e35c412-4424-4f6a-b2b6-5fdb4135bc5f" providerId="AD" clId="Web-{5ACF8CE8-BB64-40C1-816E-2A4D9EBEDC55}" dt="2022-02-24T18:42:14.324" v="203" actId="20577"/>
        <pc:sldMkLst>
          <pc:docMk/>
          <pc:sldMk cId="835126298" sldId="290"/>
        </pc:sldMkLst>
        <pc:spChg chg="mod">
          <ac:chgData name="Thompson, Michael" userId="S::michael.s.thompson@okstate.edu::0e35c412-4424-4f6a-b2b6-5fdb4135bc5f" providerId="AD" clId="Web-{5ACF8CE8-BB64-40C1-816E-2A4D9EBEDC55}" dt="2022-02-24T18:42:14.324" v="203" actId="20577"/>
          <ac:spMkLst>
            <pc:docMk/>
            <pc:sldMk cId="835126298" sldId="290"/>
            <ac:spMk id="6" creationId="{A87927AC-8429-D242-9F31-193EE99C1A6C}"/>
          </ac:spMkLst>
        </pc:spChg>
      </pc:sldChg>
      <pc:sldChg chg="del">
        <pc:chgData name="Thompson, Michael" userId="S::michael.s.thompson@okstate.edu::0e35c412-4424-4f6a-b2b6-5fdb4135bc5f" providerId="AD" clId="Web-{5ACF8CE8-BB64-40C1-816E-2A4D9EBEDC55}" dt="2022-02-24T18:31:58.548" v="0"/>
        <pc:sldMkLst>
          <pc:docMk/>
          <pc:sldMk cId="522988705" sldId="354"/>
        </pc:sldMkLst>
      </pc:sldChg>
    </pc:docChg>
  </pc:docChgLst>
  <pc:docChgLst>
    <pc:chgData name="Locke, Garrison" userId="S::garrison.locke@okstate.edu::ddf465f4-7789-4bc0-a58c-863f27fee7ff" providerId="AD" clId="Web-{E287837E-020C-4085-A23B-730D6AB8A0E8}"/>
    <pc:docChg chg="addSld">
      <pc:chgData name="Locke, Garrison" userId="S::garrison.locke@okstate.edu::ddf465f4-7789-4bc0-a58c-863f27fee7ff" providerId="AD" clId="Web-{E287837E-020C-4085-A23B-730D6AB8A0E8}" dt="2022-02-24T19:21:45.169" v="0"/>
      <pc:docMkLst>
        <pc:docMk/>
      </pc:docMkLst>
      <pc:sldChg chg="add">
        <pc:chgData name="Locke, Garrison" userId="S::garrison.locke@okstate.edu::ddf465f4-7789-4bc0-a58c-863f27fee7ff" providerId="AD" clId="Web-{E287837E-020C-4085-A23B-730D6AB8A0E8}" dt="2022-02-24T19:21:45.169" v="0"/>
        <pc:sldMkLst>
          <pc:docMk/>
          <pc:sldMk cId="974370945" sldId="361"/>
        </pc:sldMkLst>
      </pc:sldChg>
    </pc:docChg>
  </pc:docChgLst>
  <pc:docChgLst>
    <pc:chgData name="Law, Jackson" userId="S::jalaw@okstate.edu::0b06ee70-b1ea-405c-9efa-643df45b049e" providerId="AD" clId="Web-{67006761-61B5-4995-BF23-AC66CA415932}"/>
    <pc:docChg chg="modSld">
      <pc:chgData name="Law, Jackson" userId="S::jalaw@okstate.edu::0b06ee70-b1ea-405c-9efa-643df45b049e" providerId="AD" clId="Web-{67006761-61B5-4995-BF23-AC66CA415932}" dt="2022-02-24T02:37:45.077" v="0"/>
      <pc:docMkLst>
        <pc:docMk/>
      </pc:docMkLst>
      <pc:sldChg chg="addSp modSp">
        <pc:chgData name="Law, Jackson" userId="S::jalaw@okstate.edu::0b06ee70-b1ea-405c-9efa-643df45b049e" providerId="AD" clId="Web-{67006761-61B5-4995-BF23-AC66CA415932}" dt="2022-02-24T02:37:45.077" v="0"/>
        <pc:sldMkLst>
          <pc:docMk/>
          <pc:sldMk cId="4198301797" sldId="295"/>
        </pc:sldMkLst>
        <pc:picChg chg="add mod">
          <ac:chgData name="Law, Jackson" userId="S::jalaw@okstate.edu::0b06ee70-b1ea-405c-9efa-643df45b049e" providerId="AD" clId="Web-{67006761-61B5-4995-BF23-AC66CA415932}" dt="2022-02-24T02:37:45.077" v="0"/>
          <ac:picMkLst>
            <pc:docMk/>
            <pc:sldMk cId="4198301797" sldId="295"/>
            <ac:picMk id="2" creationId="{8442CC50-7DE2-4935-9EBE-DF0A76F72C53}"/>
          </ac:picMkLst>
        </pc:picChg>
      </pc:sldChg>
    </pc:docChg>
  </pc:docChgLst>
  <pc:docChgLst>
    <pc:chgData name="Rivera, Alex" userId="27b50a13-5bca-41e0-9e67-a3a2c899ebfa" providerId="ADAL" clId="{B99C66F7-09E5-48F4-90B2-CD4374828139}"/>
    <pc:docChg chg="undo custSel addSld modSld">
      <pc:chgData name="Rivera, Alex" userId="27b50a13-5bca-41e0-9e67-a3a2c899ebfa" providerId="ADAL" clId="{B99C66F7-09E5-48F4-90B2-CD4374828139}" dt="2022-01-27T22:42:23.649" v="262" actId="20577"/>
      <pc:docMkLst>
        <pc:docMk/>
      </pc:docMkLst>
      <pc:sldChg chg="modSp mod">
        <pc:chgData name="Rivera, Alex" userId="27b50a13-5bca-41e0-9e67-a3a2c899ebfa" providerId="ADAL" clId="{B99C66F7-09E5-48F4-90B2-CD4374828139}" dt="2022-01-27T19:10:14.768" v="126" actId="20577"/>
        <pc:sldMkLst>
          <pc:docMk/>
          <pc:sldMk cId="1045490457" sldId="257"/>
        </pc:sldMkLst>
        <pc:spChg chg="mod">
          <ac:chgData name="Rivera, Alex" userId="27b50a13-5bca-41e0-9e67-a3a2c899ebfa" providerId="ADAL" clId="{B99C66F7-09E5-48F4-90B2-CD4374828139}" dt="2022-01-27T19:10:14.768" v="126" actId="20577"/>
          <ac:spMkLst>
            <pc:docMk/>
            <pc:sldMk cId="1045490457" sldId="257"/>
            <ac:spMk id="12" creationId="{B0E297CD-5450-7441-A033-60CDC02876B0}"/>
          </ac:spMkLst>
        </pc:spChg>
      </pc:sldChg>
      <pc:sldChg chg="modSp mod">
        <pc:chgData name="Rivera, Alex" userId="27b50a13-5bca-41e0-9e67-a3a2c899ebfa" providerId="ADAL" clId="{B99C66F7-09E5-48F4-90B2-CD4374828139}" dt="2022-01-27T22:40:33.198" v="206" actId="20577"/>
        <pc:sldMkLst>
          <pc:docMk/>
          <pc:sldMk cId="756621199" sldId="261"/>
        </pc:sldMkLst>
        <pc:graphicFrameChg chg="modGraphic">
          <ac:chgData name="Rivera, Alex" userId="27b50a13-5bca-41e0-9e67-a3a2c899ebfa" providerId="ADAL" clId="{B99C66F7-09E5-48F4-90B2-CD4374828139}" dt="2022-01-27T22:40:25.491" v="197" actId="20577"/>
          <ac:graphicFrameMkLst>
            <pc:docMk/>
            <pc:sldMk cId="756621199" sldId="261"/>
            <ac:graphicFrameMk id="2" creationId="{52D2B9AB-707B-4BCC-A5BC-6CE1043E0A5E}"/>
          </ac:graphicFrameMkLst>
        </pc:graphicFrameChg>
        <pc:graphicFrameChg chg="modGraphic">
          <ac:chgData name="Rivera, Alex" userId="27b50a13-5bca-41e0-9e67-a3a2c899ebfa" providerId="ADAL" clId="{B99C66F7-09E5-48F4-90B2-CD4374828139}" dt="2022-01-27T22:40:33.198" v="206" actId="20577"/>
          <ac:graphicFrameMkLst>
            <pc:docMk/>
            <pc:sldMk cId="756621199" sldId="261"/>
            <ac:graphicFrameMk id="3" creationId="{EFF4CE92-D2F3-42FE-8D87-084925DE95C5}"/>
          </ac:graphicFrameMkLst>
        </pc:graphicFrameChg>
      </pc:sldChg>
      <pc:sldChg chg="modSp mod">
        <pc:chgData name="Rivera, Alex" userId="27b50a13-5bca-41e0-9e67-a3a2c899ebfa" providerId="ADAL" clId="{B99C66F7-09E5-48F4-90B2-CD4374828139}" dt="2022-01-27T22:42:23.649" v="262" actId="20577"/>
        <pc:sldMkLst>
          <pc:docMk/>
          <pc:sldMk cId="499891138" sldId="288"/>
        </pc:sldMkLst>
        <pc:spChg chg="mod">
          <ac:chgData name="Rivera, Alex" userId="27b50a13-5bca-41e0-9e67-a3a2c899ebfa" providerId="ADAL" clId="{B99C66F7-09E5-48F4-90B2-CD4374828139}" dt="2022-01-27T22:42:23.649" v="262" actId="20577"/>
          <ac:spMkLst>
            <pc:docMk/>
            <pc:sldMk cId="499891138" sldId="288"/>
            <ac:spMk id="12" creationId="{B0E297CD-5450-7441-A033-60CDC02876B0}"/>
          </ac:spMkLst>
        </pc:spChg>
      </pc:sldChg>
      <pc:sldChg chg="addSp modSp mod setBg">
        <pc:chgData name="Rivera, Alex" userId="27b50a13-5bca-41e0-9e67-a3a2c899ebfa" providerId="ADAL" clId="{B99C66F7-09E5-48F4-90B2-CD4374828139}" dt="2022-01-27T20:15:18.114" v="164" actId="255"/>
        <pc:sldMkLst>
          <pc:docMk/>
          <pc:sldMk cId="4198301797" sldId="295"/>
        </pc:sldMkLst>
        <pc:spChg chg="mod">
          <ac:chgData name="Rivera, Alex" userId="27b50a13-5bca-41e0-9e67-a3a2c899ebfa" providerId="ADAL" clId="{B99C66F7-09E5-48F4-90B2-CD4374828139}" dt="2022-01-27T20:15:18.114" v="164" actId="255"/>
          <ac:spMkLst>
            <pc:docMk/>
            <pc:sldMk cId="4198301797" sldId="295"/>
            <ac:spMk id="5" creationId="{44B7E921-4FB7-284B-9679-627B0D7126F5}"/>
          </ac:spMkLst>
        </pc:spChg>
        <pc:spChg chg="mod">
          <ac:chgData name="Rivera, Alex" userId="27b50a13-5bca-41e0-9e67-a3a2c899ebfa" providerId="ADAL" clId="{B99C66F7-09E5-48F4-90B2-CD4374828139}" dt="2022-01-26T22:45:48.928" v="80" actId="5793"/>
          <ac:spMkLst>
            <pc:docMk/>
            <pc:sldMk cId="4198301797" sldId="295"/>
            <ac:spMk id="6" creationId="{A87927AC-8429-D242-9F31-193EE99C1A6C}"/>
          </ac:spMkLst>
        </pc:spChg>
        <pc:spChg chg="add">
          <ac:chgData name="Rivera, Alex" userId="27b50a13-5bca-41e0-9e67-a3a2c899ebfa" providerId="ADAL" clId="{B99C66F7-09E5-48F4-90B2-CD4374828139}" dt="2022-01-26T22:45:34.190" v="78" actId="26606"/>
          <ac:spMkLst>
            <pc:docMk/>
            <pc:sldMk cId="4198301797" sldId="295"/>
            <ac:spMk id="11" creationId="{5E39A796-BE83-48B1-B33F-35C4A32AAB57}"/>
          </ac:spMkLst>
        </pc:spChg>
        <pc:spChg chg="add">
          <ac:chgData name="Rivera, Alex" userId="27b50a13-5bca-41e0-9e67-a3a2c899ebfa" providerId="ADAL" clId="{B99C66F7-09E5-48F4-90B2-CD4374828139}" dt="2022-01-26T22:45:34.190" v="78" actId="26606"/>
          <ac:spMkLst>
            <pc:docMk/>
            <pc:sldMk cId="4198301797" sldId="295"/>
            <ac:spMk id="13" creationId="{72F84B47-E267-4194-8194-831DB7B5547F}"/>
          </ac:spMkLst>
        </pc:spChg>
        <pc:picChg chg="add mod">
          <ac:chgData name="Rivera, Alex" userId="27b50a13-5bca-41e0-9e67-a3a2c899ebfa" providerId="ADAL" clId="{B99C66F7-09E5-48F4-90B2-CD4374828139}" dt="2022-01-26T22:45:34.190" v="78" actId="26606"/>
          <ac:picMkLst>
            <pc:docMk/>
            <pc:sldMk cId="4198301797" sldId="295"/>
            <ac:picMk id="3" creationId="{F2530161-9BD6-4D4A-8FD5-48D3CB851392}"/>
          </ac:picMkLst>
        </pc:picChg>
      </pc:sldChg>
      <pc:sldChg chg="addSp modSp mod setBg">
        <pc:chgData name="Rivera, Alex" userId="27b50a13-5bca-41e0-9e67-a3a2c899ebfa" providerId="ADAL" clId="{B99C66F7-09E5-48F4-90B2-CD4374828139}" dt="2022-01-27T20:16:10.455" v="173" actId="1076"/>
        <pc:sldMkLst>
          <pc:docMk/>
          <pc:sldMk cId="1000400990" sldId="302"/>
        </pc:sldMkLst>
        <pc:spChg chg="mod">
          <ac:chgData name="Rivera, Alex" userId="27b50a13-5bca-41e0-9e67-a3a2c899ebfa" providerId="ADAL" clId="{B99C66F7-09E5-48F4-90B2-CD4374828139}" dt="2022-01-27T20:16:10.455" v="173" actId="1076"/>
          <ac:spMkLst>
            <pc:docMk/>
            <pc:sldMk cId="1000400990" sldId="302"/>
            <ac:spMk id="5" creationId="{44B7E921-4FB7-284B-9679-627B0D7126F5}"/>
          </ac:spMkLst>
        </pc:spChg>
        <pc:spChg chg="mod">
          <ac:chgData name="Rivera, Alex" userId="27b50a13-5bca-41e0-9e67-a3a2c899ebfa" providerId="ADAL" clId="{B99C66F7-09E5-48F4-90B2-CD4374828139}" dt="2022-01-27T20:16:03.319" v="172" actId="1076"/>
          <ac:spMkLst>
            <pc:docMk/>
            <pc:sldMk cId="1000400990" sldId="302"/>
            <ac:spMk id="6" creationId="{A87927AC-8429-D242-9F31-193EE99C1A6C}"/>
          </ac:spMkLst>
        </pc:spChg>
        <pc:spChg chg="add">
          <ac:chgData name="Rivera, Alex" userId="27b50a13-5bca-41e0-9e67-a3a2c899ebfa" providerId="ADAL" clId="{B99C66F7-09E5-48F4-90B2-CD4374828139}" dt="2022-01-26T22:45:14.467" v="76" actId="26606"/>
          <ac:spMkLst>
            <pc:docMk/>
            <pc:sldMk cId="1000400990" sldId="302"/>
            <ac:spMk id="11" creationId="{5E39A796-BE83-48B1-B33F-35C4A32AAB57}"/>
          </ac:spMkLst>
        </pc:spChg>
        <pc:spChg chg="add">
          <ac:chgData name="Rivera, Alex" userId="27b50a13-5bca-41e0-9e67-a3a2c899ebfa" providerId="ADAL" clId="{B99C66F7-09E5-48F4-90B2-CD4374828139}" dt="2022-01-26T22:45:14.467" v="76" actId="26606"/>
          <ac:spMkLst>
            <pc:docMk/>
            <pc:sldMk cId="1000400990" sldId="302"/>
            <ac:spMk id="13" creationId="{72F84B47-E267-4194-8194-831DB7B5547F}"/>
          </ac:spMkLst>
        </pc:spChg>
        <pc:picChg chg="add mod">
          <ac:chgData name="Rivera, Alex" userId="27b50a13-5bca-41e0-9e67-a3a2c899ebfa" providerId="ADAL" clId="{B99C66F7-09E5-48F4-90B2-CD4374828139}" dt="2022-01-26T22:45:14.467" v="76" actId="26606"/>
          <ac:picMkLst>
            <pc:docMk/>
            <pc:sldMk cId="1000400990" sldId="302"/>
            <ac:picMk id="3" creationId="{3F0BC032-AE48-4587-ADAC-571A07DC2198}"/>
          </ac:picMkLst>
        </pc:picChg>
      </pc:sldChg>
      <pc:sldChg chg="addSp modSp mod setBg">
        <pc:chgData name="Rivera, Alex" userId="27b50a13-5bca-41e0-9e67-a3a2c899ebfa" providerId="ADAL" clId="{B99C66F7-09E5-48F4-90B2-CD4374828139}" dt="2022-01-27T20:15:26.786" v="165" actId="255"/>
        <pc:sldMkLst>
          <pc:docMk/>
          <pc:sldMk cId="3132901905" sldId="303"/>
        </pc:sldMkLst>
        <pc:spChg chg="mod">
          <ac:chgData name="Rivera, Alex" userId="27b50a13-5bca-41e0-9e67-a3a2c899ebfa" providerId="ADAL" clId="{B99C66F7-09E5-48F4-90B2-CD4374828139}" dt="2022-01-27T20:15:26.786" v="165" actId="255"/>
          <ac:spMkLst>
            <pc:docMk/>
            <pc:sldMk cId="3132901905" sldId="303"/>
            <ac:spMk id="5" creationId="{44B7E921-4FB7-284B-9679-627B0D7126F5}"/>
          </ac:spMkLst>
        </pc:spChg>
        <pc:spChg chg="mod">
          <ac:chgData name="Rivera, Alex" userId="27b50a13-5bca-41e0-9e67-a3a2c899ebfa" providerId="ADAL" clId="{B99C66F7-09E5-48F4-90B2-CD4374828139}" dt="2022-01-26T22:46:17.754" v="82" actId="5793"/>
          <ac:spMkLst>
            <pc:docMk/>
            <pc:sldMk cId="3132901905" sldId="303"/>
            <ac:spMk id="6" creationId="{A87927AC-8429-D242-9F31-193EE99C1A6C}"/>
          </ac:spMkLst>
        </pc:spChg>
        <pc:spChg chg="add">
          <ac:chgData name="Rivera, Alex" userId="27b50a13-5bca-41e0-9e67-a3a2c899ebfa" providerId="ADAL" clId="{B99C66F7-09E5-48F4-90B2-CD4374828139}" dt="2022-01-26T22:45:29.094" v="77" actId="26606"/>
          <ac:spMkLst>
            <pc:docMk/>
            <pc:sldMk cId="3132901905" sldId="303"/>
            <ac:spMk id="11" creationId="{5E39A796-BE83-48B1-B33F-35C4A32AAB57}"/>
          </ac:spMkLst>
        </pc:spChg>
        <pc:spChg chg="add">
          <ac:chgData name="Rivera, Alex" userId="27b50a13-5bca-41e0-9e67-a3a2c899ebfa" providerId="ADAL" clId="{B99C66F7-09E5-48F4-90B2-CD4374828139}" dt="2022-01-26T22:45:29.094" v="77" actId="26606"/>
          <ac:spMkLst>
            <pc:docMk/>
            <pc:sldMk cId="3132901905" sldId="303"/>
            <ac:spMk id="13" creationId="{72F84B47-E267-4194-8194-831DB7B5547F}"/>
          </ac:spMkLst>
        </pc:spChg>
        <pc:picChg chg="add mod">
          <ac:chgData name="Rivera, Alex" userId="27b50a13-5bca-41e0-9e67-a3a2c899ebfa" providerId="ADAL" clId="{B99C66F7-09E5-48F4-90B2-CD4374828139}" dt="2022-01-26T22:45:29.094" v="77" actId="26606"/>
          <ac:picMkLst>
            <pc:docMk/>
            <pc:sldMk cId="3132901905" sldId="303"/>
            <ac:picMk id="3" creationId="{5AEE552F-F39C-4B59-A50E-08D631F21C5C}"/>
          </ac:picMkLst>
        </pc:picChg>
      </pc:sldChg>
      <pc:sldChg chg="addSp delSp modSp new mod setBg">
        <pc:chgData name="Rivera, Alex" userId="27b50a13-5bca-41e0-9e67-a3a2c899ebfa" providerId="ADAL" clId="{B99C66F7-09E5-48F4-90B2-CD4374828139}" dt="2022-01-27T00:31:38.855" v="95" actId="20577"/>
        <pc:sldMkLst>
          <pc:docMk/>
          <pc:sldMk cId="1822675064" sldId="307"/>
        </pc:sldMkLst>
        <pc:spChg chg="mod">
          <ac:chgData name="Rivera, Alex" userId="27b50a13-5bca-41e0-9e67-a3a2c899ebfa" providerId="ADAL" clId="{B99C66F7-09E5-48F4-90B2-CD4374828139}" dt="2022-01-26T22:43:43.512" v="75" actId="122"/>
          <ac:spMkLst>
            <pc:docMk/>
            <pc:sldMk cId="1822675064" sldId="307"/>
            <ac:spMk id="2" creationId="{E0EEA9F9-8C4B-4DF2-AFE3-83BB262D73F6}"/>
          </ac:spMkLst>
        </pc:spChg>
        <pc:spChg chg="del">
          <ac:chgData name="Rivera, Alex" userId="27b50a13-5bca-41e0-9e67-a3a2c899ebfa" providerId="ADAL" clId="{B99C66F7-09E5-48F4-90B2-CD4374828139}" dt="2022-01-26T22:35:22.600" v="56"/>
          <ac:spMkLst>
            <pc:docMk/>
            <pc:sldMk cId="1822675064" sldId="307"/>
            <ac:spMk id="3" creationId="{0A8BCEE6-E1B7-471D-A08F-97D9674DD721}"/>
          </ac:spMkLst>
        </pc:spChg>
        <pc:spChg chg="add del">
          <ac:chgData name="Rivera, Alex" userId="27b50a13-5bca-41e0-9e67-a3a2c899ebfa" providerId="ADAL" clId="{B99C66F7-09E5-48F4-90B2-CD4374828139}" dt="2022-01-26T22:41:54.608" v="62" actId="26606"/>
          <ac:spMkLst>
            <pc:docMk/>
            <pc:sldMk cId="1822675064" sldId="307"/>
            <ac:spMk id="9" creationId="{1BE4F293-0A40-4AA3-8747-1C7D9F3EEABB}"/>
          </ac:spMkLst>
        </pc:spChg>
        <pc:grpChg chg="add del">
          <ac:chgData name="Rivera, Alex" userId="27b50a13-5bca-41e0-9e67-a3a2c899ebfa" providerId="ADAL" clId="{B99C66F7-09E5-48F4-90B2-CD4374828139}" dt="2022-01-26T22:41:54.608" v="62" actId="26606"/>
          <ac:grpSpMkLst>
            <pc:docMk/>
            <pc:sldMk cId="1822675064" sldId="307"/>
            <ac:grpSpMk id="11" creationId="{5D1CC8B8-2CD1-45F6-9CED-CA310400222D}"/>
          </ac:grpSpMkLst>
        </pc:grpChg>
        <pc:graphicFrameChg chg="add mod modGraphic">
          <ac:chgData name="Rivera, Alex" userId="27b50a13-5bca-41e0-9e67-a3a2c899ebfa" providerId="ADAL" clId="{B99C66F7-09E5-48F4-90B2-CD4374828139}" dt="2022-01-27T00:31:38.855" v="95" actId="20577"/>
          <ac:graphicFrameMkLst>
            <pc:docMk/>
            <pc:sldMk cId="1822675064" sldId="307"/>
            <ac:graphicFrameMk id="4" creationId="{89366440-DA7E-4628-9125-D537924102BF}"/>
          </ac:graphicFrameMkLst>
        </pc:graphicFrameChg>
        <pc:graphicFrameChg chg="add mod modGraphic">
          <ac:chgData name="Rivera, Alex" userId="27b50a13-5bca-41e0-9e67-a3a2c899ebfa" providerId="ADAL" clId="{B99C66F7-09E5-48F4-90B2-CD4374828139}" dt="2022-01-27T00:27:28.974" v="87" actId="14100"/>
          <ac:graphicFrameMkLst>
            <pc:docMk/>
            <pc:sldMk cId="1822675064" sldId="307"/>
            <ac:graphicFrameMk id="5" creationId="{58681A28-C01E-4F32-BFF3-89E6D62EB7B4}"/>
          </ac:graphicFrameMkLst>
        </pc:graphicFrameChg>
      </pc:sldChg>
      <pc:sldChg chg="modSp mod">
        <pc:chgData name="Rivera, Alex" userId="27b50a13-5bca-41e0-9e67-a3a2c899ebfa" providerId="ADAL" clId="{B99C66F7-09E5-48F4-90B2-CD4374828139}" dt="2022-01-27T19:16:48.296" v="151" actId="20577"/>
        <pc:sldMkLst>
          <pc:docMk/>
          <pc:sldMk cId="2927071393" sldId="320"/>
        </pc:sldMkLst>
        <pc:spChg chg="mod">
          <ac:chgData name="Rivera, Alex" userId="27b50a13-5bca-41e0-9e67-a3a2c899ebfa" providerId="ADAL" clId="{B99C66F7-09E5-48F4-90B2-CD4374828139}" dt="2022-01-27T19:16:48.296" v="151" actId="20577"/>
          <ac:spMkLst>
            <pc:docMk/>
            <pc:sldMk cId="2927071393" sldId="320"/>
            <ac:spMk id="12" creationId="{B0E297CD-5450-7441-A033-60CDC02876B0}"/>
          </ac:spMkLst>
        </pc:spChg>
      </pc:sldChg>
    </pc:docChg>
  </pc:docChgLst>
  <pc:docChgLst>
    <pc:chgData name="Thompson, Michael" userId="S::michael.s.thompson@okstate.edu::0e35c412-4424-4f6a-b2b6-5fdb4135bc5f" providerId="AD" clId="Web-{B9512638-A816-4AE6-BAB4-B9D7648336B6}"/>
    <pc:docChg chg="addSld modSld">
      <pc:chgData name="Thompson, Michael" userId="S::michael.s.thompson@okstate.edu::0e35c412-4424-4f6a-b2b6-5fdb4135bc5f" providerId="AD" clId="Web-{B9512638-A816-4AE6-BAB4-B9D7648336B6}" dt="2022-02-23T23:22:08.100" v="168" actId="1076"/>
      <pc:docMkLst>
        <pc:docMk/>
      </pc:docMkLst>
      <pc:sldChg chg="addSp delSp modSp">
        <pc:chgData name="Thompson, Michael" userId="S::michael.s.thompson@okstate.edu::0e35c412-4424-4f6a-b2b6-5fdb4135bc5f" providerId="AD" clId="Web-{B9512638-A816-4AE6-BAB4-B9D7648336B6}" dt="2022-02-23T23:19:44.981" v="32"/>
        <pc:sldMkLst>
          <pc:docMk/>
          <pc:sldMk cId="2401908091" sldId="292"/>
        </pc:sldMkLst>
        <pc:spChg chg="add del mod">
          <ac:chgData name="Thompson, Michael" userId="S::michael.s.thompson@okstate.edu::0e35c412-4424-4f6a-b2b6-5fdb4135bc5f" providerId="AD" clId="Web-{B9512638-A816-4AE6-BAB4-B9D7648336B6}" dt="2022-02-23T23:19:44.981" v="32"/>
          <ac:spMkLst>
            <pc:docMk/>
            <pc:sldMk cId="2401908091" sldId="292"/>
            <ac:spMk id="2" creationId="{B8ED306B-0586-4C87-88C9-A757463567C5}"/>
          </ac:spMkLst>
        </pc:spChg>
      </pc:sldChg>
      <pc:sldChg chg="addSp delSp modSp">
        <pc:chgData name="Thompson, Michael" userId="S::michael.s.thompson@okstate.edu::0e35c412-4424-4f6a-b2b6-5fdb4135bc5f" providerId="AD" clId="Web-{B9512638-A816-4AE6-BAB4-B9D7648336B6}" dt="2022-02-23T23:18:55.884" v="28" actId="1076"/>
        <pc:sldMkLst>
          <pc:docMk/>
          <pc:sldMk cId="241660869" sldId="327"/>
        </pc:sldMkLst>
        <pc:spChg chg="del">
          <ac:chgData name="Thompson, Michael" userId="S::michael.s.thompson@okstate.edu::0e35c412-4424-4f6a-b2b6-5fdb4135bc5f" providerId="AD" clId="Web-{B9512638-A816-4AE6-BAB4-B9D7648336B6}" dt="2022-02-23T23:18:43.634" v="25"/>
          <ac:spMkLst>
            <pc:docMk/>
            <pc:sldMk cId="241660869" sldId="327"/>
            <ac:spMk id="2" creationId="{6B1073F1-1A77-473D-B29A-942B3218FF2D}"/>
          </ac:spMkLst>
        </pc:spChg>
        <pc:picChg chg="add del mod">
          <ac:chgData name="Thompson, Michael" userId="S::michael.s.thompson@okstate.edu::0e35c412-4424-4f6a-b2b6-5fdb4135bc5f" providerId="AD" clId="Web-{B9512638-A816-4AE6-BAB4-B9D7648336B6}" dt="2022-02-23T23:16:27.078" v="6"/>
          <ac:picMkLst>
            <pc:docMk/>
            <pc:sldMk cId="241660869" sldId="327"/>
            <ac:picMk id="3" creationId="{0148788B-134D-4702-ABEA-E646282AD6D3}"/>
          </ac:picMkLst>
        </pc:picChg>
        <pc:picChg chg="add del mod">
          <ac:chgData name="Thompson, Michael" userId="S::michael.s.thompson@okstate.edu::0e35c412-4424-4f6a-b2b6-5fdb4135bc5f" providerId="AD" clId="Web-{B9512638-A816-4AE6-BAB4-B9D7648336B6}" dt="2022-02-23T23:16:34.406" v="8"/>
          <ac:picMkLst>
            <pc:docMk/>
            <pc:sldMk cId="241660869" sldId="327"/>
            <ac:picMk id="4" creationId="{38E833EC-E2FB-4965-A419-A83124984826}"/>
          </ac:picMkLst>
        </pc:picChg>
        <pc:picChg chg="add mod">
          <ac:chgData name="Thompson, Michael" userId="S::michael.s.thompson@okstate.edu::0e35c412-4424-4f6a-b2b6-5fdb4135bc5f" providerId="AD" clId="Web-{B9512638-A816-4AE6-BAB4-B9D7648336B6}" dt="2022-02-23T23:16:40.391" v="10" actId="1076"/>
          <ac:picMkLst>
            <pc:docMk/>
            <pc:sldMk cId="241660869" sldId="327"/>
            <ac:picMk id="5" creationId="{42C933B0-6A92-42C6-BED6-F70EDB14BF01}"/>
          </ac:picMkLst>
        </pc:picChg>
        <pc:picChg chg="add del mod modCrop">
          <ac:chgData name="Thompson, Michael" userId="S::michael.s.thompson@okstate.edu::0e35c412-4424-4f6a-b2b6-5fdb4135bc5f" providerId="AD" clId="Web-{B9512638-A816-4AE6-BAB4-B9D7648336B6}" dt="2022-02-23T23:17:51.349" v="20"/>
          <ac:picMkLst>
            <pc:docMk/>
            <pc:sldMk cId="241660869" sldId="327"/>
            <ac:picMk id="6" creationId="{0D3AF9D5-D2EC-48CC-9E58-38836E18E93C}"/>
          </ac:picMkLst>
        </pc:picChg>
        <pc:picChg chg="add mod">
          <ac:chgData name="Thompson, Michael" userId="S::michael.s.thompson@okstate.edu::0e35c412-4424-4f6a-b2b6-5fdb4135bc5f" providerId="AD" clId="Web-{B9512638-A816-4AE6-BAB4-B9D7648336B6}" dt="2022-02-23T23:18:55.884" v="28" actId="1076"/>
          <ac:picMkLst>
            <pc:docMk/>
            <pc:sldMk cId="241660869" sldId="327"/>
            <ac:picMk id="8" creationId="{44AE10AD-32C3-47BF-B9A3-EB96FBF85047}"/>
          </ac:picMkLst>
        </pc:picChg>
      </pc:sldChg>
      <pc:sldChg chg="addSp modSp">
        <pc:chgData name="Thompson, Michael" userId="S::michael.s.thompson@okstate.edu::0e35c412-4424-4f6a-b2b6-5fdb4135bc5f" providerId="AD" clId="Web-{B9512638-A816-4AE6-BAB4-B9D7648336B6}" dt="2022-02-23T23:22:08.100" v="168" actId="1076"/>
        <pc:sldMkLst>
          <pc:docMk/>
          <pc:sldMk cId="1408243314" sldId="332"/>
        </pc:sldMkLst>
        <pc:spChg chg="add mod">
          <ac:chgData name="Thompson, Michael" userId="S::michael.s.thompson@okstate.edu::0e35c412-4424-4f6a-b2b6-5fdb4135bc5f" providerId="AD" clId="Web-{B9512638-A816-4AE6-BAB4-B9D7648336B6}" dt="2022-02-23T23:22:08.100" v="168" actId="1076"/>
          <ac:spMkLst>
            <pc:docMk/>
            <pc:sldMk cId="1408243314" sldId="332"/>
            <ac:spMk id="3" creationId="{42C99C3D-BCA9-443D-862F-CCF04FD00C39}"/>
          </ac:spMkLst>
        </pc:spChg>
      </pc:sldChg>
      <pc:sldChg chg="addSp delSp modSp new">
        <pc:chgData name="Thompson, Michael" userId="S::michael.s.thompson@okstate.edu::0e35c412-4424-4f6a-b2b6-5fdb4135bc5f" providerId="AD" clId="Web-{B9512638-A816-4AE6-BAB4-B9D7648336B6}" dt="2022-02-23T23:20:57.658" v="83" actId="1076"/>
        <pc:sldMkLst>
          <pc:docMk/>
          <pc:sldMk cId="1248479303" sldId="335"/>
        </pc:sldMkLst>
        <pc:spChg chg="mod">
          <ac:chgData name="Thompson, Michael" userId="S::michael.s.thompson@okstate.edu::0e35c412-4424-4f6a-b2b6-5fdb4135bc5f" providerId="AD" clId="Web-{B9512638-A816-4AE6-BAB4-B9D7648336B6}" dt="2022-02-23T23:19:54.732" v="36" actId="20577"/>
          <ac:spMkLst>
            <pc:docMk/>
            <pc:sldMk cId="1248479303" sldId="335"/>
            <ac:spMk id="2" creationId="{C78E7EB8-E50A-4CA1-9343-BDECC1E35F9A}"/>
          </ac:spMkLst>
        </pc:spChg>
        <pc:spChg chg="del">
          <ac:chgData name="Thompson, Michael" userId="S::michael.s.thompson@okstate.edu::0e35c412-4424-4f6a-b2b6-5fdb4135bc5f" providerId="AD" clId="Web-{B9512638-A816-4AE6-BAB4-B9D7648336B6}" dt="2022-02-23T23:20:00.092" v="37"/>
          <ac:spMkLst>
            <pc:docMk/>
            <pc:sldMk cId="1248479303" sldId="335"/>
            <ac:spMk id="3" creationId="{FB53BD77-8CCC-4398-A439-9676AC9C503F}"/>
          </ac:spMkLst>
        </pc:spChg>
        <pc:graphicFrameChg chg="add mod modGraphic">
          <ac:chgData name="Thompson, Michael" userId="S::michael.s.thompson@okstate.edu::0e35c412-4424-4f6a-b2b6-5fdb4135bc5f" providerId="AD" clId="Web-{B9512638-A816-4AE6-BAB4-B9D7648336B6}" dt="2022-02-23T23:20:57.658" v="83" actId="1076"/>
          <ac:graphicFrameMkLst>
            <pc:docMk/>
            <pc:sldMk cId="1248479303" sldId="335"/>
            <ac:graphicFrameMk id="4" creationId="{EC8A9533-EFB4-4CEB-AA7E-F66F0573BEFB}"/>
          </ac:graphicFrameMkLst>
        </pc:graphicFrameChg>
      </pc:sldChg>
    </pc:docChg>
  </pc:docChgLst>
  <pc:docChgLst>
    <pc:chgData name="Teal, Slayter" userId="4b9dfe8a-9bbe-40cc-9ecf-56a5d844cf5b" providerId="ADAL" clId="{AC233D07-40F2-294C-A652-7841A78CF94E}"/>
    <pc:docChg chg="modSld">
      <pc:chgData name="Teal, Slayter" userId="4b9dfe8a-9bbe-40cc-9ecf-56a5d844cf5b" providerId="ADAL" clId="{AC233D07-40F2-294C-A652-7841A78CF94E}" dt="2022-01-26T20:59:26.195" v="6" actId="14100"/>
      <pc:docMkLst>
        <pc:docMk/>
      </pc:docMkLst>
      <pc:sldChg chg="modSp">
        <pc:chgData name="Teal, Slayter" userId="4b9dfe8a-9bbe-40cc-9ecf-56a5d844cf5b" providerId="ADAL" clId="{AC233D07-40F2-294C-A652-7841A78CF94E}" dt="2022-01-26T20:59:26.195" v="6" actId="14100"/>
        <pc:sldMkLst>
          <pc:docMk/>
          <pc:sldMk cId="1663129815" sldId="258"/>
        </pc:sldMkLst>
        <pc:spChg chg="mod">
          <ac:chgData name="Teal, Slayter" userId="4b9dfe8a-9bbe-40cc-9ecf-56a5d844cf5b" providerId="ADAL" clId="{AC233D07-40F2-294C-A652-7841A78CF94E}" dt="2022-01-26T20:59:26.195" v="6" actId="14100"/>
          <ac:spMkLst>
            <pc:docMk/>
            <pc:sldMk cId="1663129815" sldId="258"/>
            <ac:spMk id="12" creationId="{B0E297CD-5450-7441-A033-60CDC02876B0}"/>
          </ac:spMkLst>
        </pc:spChg>
        <pc:picChg chg="mod">
          <ac:chgData name="Teal, Slayter" userId="4b9dfe8a-9bbe-40cc-9ecf-56a5d844cf5b" providerId="ADAL" clId="{AC233D07-40F2-294C-A652-7841A78CF94E}" dt="2022-01-26T20:59:21.065" v="5" actId="14100"/>
          <ac:picMkLst>
            <pc:docMk/>
            <pc:sldMk cId="1663129815" sldId="258"/>
            <ac:picMk id="3" creationId="{2C759B83-DC52-A14D-BD3E-A42857FF1A4A}"/>
          </ac:picMkLst>
        </pc:picChg>
      </pc:sldChg>
    </pc:docChg>
  </pc:docChgLst>
  <pc:docChgLst>
    <pc:chgData name="Thompson, Michael" userId="S::michael.s.thompson@okstate.edu::0e35c412-4424-4f6a-b2b6-5fdb4135bc5f" providerId="AD" clId="Web-{90ACD189-D4E4-4F11-ADDC-0B7413A4B2AA}"/>
    <pc:docChg chg="addSld delSld modSld">
      <pc:chgData name="Thompson, Michael" userId="S::michael.s.thompson@okstate.edu::0e35c412-4424-4f6a-b2b6-5fdb4135bc5f" providerId="AD" clId="Web-{90ACD189-D4E4-4F11-ADDC-0B7413A4B2AA}" dt="2022-02-24T19:36:16.128" v="246" actId="20577"/>
      <pc:docMkLst>
        <pc:docMk/>
      </pc:docMkLst>
      <pc:sldChg chg="modSp">
        <pc:chgData name="Thompson, Michael" userId="S::michael.s.thompson@okstate.edu::0e35c412-4424-4f6a-b2b6-5fdb4135bc5f" providerId="AD" clId="Web-{90ACD189-D4E4-4F11-ADDC-0B7413A4B2AA}" dt="2022-02-24T19:27:54.325" v="233" actId="14100"/>
        <pc:sldMkLst>
          <pc:docMk/>
          <pc:sldMk cId="2301738303" sldId="264"/>
        </pc:sldMkLst>
        <pc:spChg chg="mod">
          <ac:chgData name="Thompson, Michael" userId="S::michael.s.thompson@okstate.edu::0e35c412-4424-4f6a-b2b6-5fdb4135bc5f" providerId="AD" clId="Web-{90ACD189-D4E4-4F11-ADDC-0B7413A4B2AA}" dt="2022-02-24T19:27:54.325" v="233" actId="14100"/>
          <ac:spMkLst>
            <pc:docMk/>
            <pc:sldMk cId="2301738303" sldId="264"/>
            <ac:spMk id="5" creationId="{CE81A51A-3168-024C-AD87-56547AE479AD}"/>
          </ac:spMkLst>
        </pc:spChg>
      </pc:sldChg>
      <pc:sldChg chg="modSp">
        <pc:chgData name="Thompson, Michael" userId="S::michael.s.thompson@okstate.edu::0e35c412-4424-4f6a-b2b6-5fdb4135bc5f" providerId="AD" clId="Web-{90ACD189-D4E4-4F11-ADDC-0B7413A4B2AA}" dt="2022-02-24T19:36:16.128" v="246" actId="20577"/>
        <pc:sldMkLst>
          <pc:docMk/>
          <pc:sldMk cId="436658793" sldId="324"/>
        </pc:sldMkLst>
        <pc:spChg chg="mod">
          <ac:chgData name="Thompson, Michael" userId="S::michael.s.thompson@okstate.edu::0e35c412-4424-4f6a-b2b6-5fdb4135bc5f" providerId="AD" clId="Web-{90ACD189-D4E4-4F11-ADDC-0B7413A4B2AA}" dt="2022-02-24T19:36:16.128" v="246" actId="20577"/>
          <ac:spMkLst>
            <pc:docMk/>
            <pc:sldMk cId="436658793" sldId="324"/>
            <ac:spMk id="12" creationId="{B0E297CD-5450-7441-A033-60CDC02876B0}"/>
          </ac:spMkLst>
        </pc:spChg>
      </pc:sldChg>
      <pc:sldChg chg="del">
        <pc:chgData name="Thompson, Michael" userId="S::michael.s.thompson@okstate.edu::0e35c412-4424-4f6a-b2b6-5fdb4135bc5f" providerId="AD" clId="Web-{90ACD189-D4E4-4F11-ADDC-0B7413A4B2AA}" dt="2022-02-24T19:26:38.856" v="231"/>
        <pc:sldMkLst>
          <pc:docMk/>
          <pc:sldMk cId="3286717946" sldId="331"/>
        </pc:sldMkLst>
      </pc:sldChg>
      <pc:sldChg chg="addSp delSp modSp">
        <pc:chgData name="Thompson, Michael" userId="S::michael.s.thompson@okstate.edu::0e35c412-4424-4f6a-b2b6-5fdb4135bc5f" providerId="AD" clId="Web-{90ACD189-D4E4-4F11-ADDC-0B7413A4B2AA}" dt="2022-02-24T19:08:47.984" v="99" actId="20577"/>
        <pc:sldMkLst>
          <pc:docMk/>
          <pc:sldMk cId="2206196625" sldId="353"/>
        </pc:sldMkLst>
        <pc:spChg chg="add del mod">
          <ac:chgData name="Thompson, Michael" userId="S::michael.s.thompson@okstate.edu::0e35c412-4424-4f6a-b2b6-5fdb4135bc5f" providerId="AD" clId="Web-{90ACD189-D4E4-4F11-ADDC-0B7413A4B2AA}" dt="2022-02-24T18:59:47.525" v="72"/>
          <ac:spMkLst>
            <pc:docMk/>
            <pc:sldMk cId="2206196625" sldId="353"/>
            <ac:spMk id="1608" creationId="{EEE5AB25-0D79-4239-B493-3A6B4246A2C4}"/>
          </ac:spMkLst>
        </pc:spChg>
        <pc:graphicFrameChg chg="modGraphic">
          <ac:chgData name="Thompson, Michael" userId="S::michael.s.thompson@okstate.edu::0e35c412-4424-4f6a-b2b6-5fdb4135bc5f" providerId="AD" clId="Web-{90ACD189-D4E4-4F11-ADDC-0B7413A4B2AA}" dt="2022-02-24T19:08:47.984" v="99" actId="20577"/>
          <ac:graphicFrameMkLst>
            <pc:docMk/>
            <pc:sldMk cId="2206196625" sldId="353"/>
            <ac:graphicFrameMk id="53" creationId="{EDF9BE5E-23EC-426F-A5BC-B3E7D323466E}"/>
          </ac:graphicFrameMkLst>
        </pc:graphicFrameChg>
        <pc:graphicFrameChg chg="add del mod">
          <ac:chgData name="Thompson, Michael" userId="S::michael.s.thompson@okstate.edu::0e35c412-4424-4f6a-b2b6-5fdb4135bc5f" providerId="AD" clId="Web-{90ACD189-D4E4-4F11-ADDC-0B7413A4B2AA}" dt="2022-02-24T18:59:47.525" v="73"/>
          <ac:graphicFrameMkLst>
            <pc:docMk/>
            <pc:sldMk cId="2206196625" sldId="353"/>
            <ac:graphicFrameMk id="1607" creationId="{66A095F7-7A1A-4745-BEC5-24EC545D66C4}"/>
          </ac:graphicFrameMkLst>
        </pc:graphicFrameChg>
      </pc:sldChg>
      <pc:sldChg chg="addSp delSp modSp add replId">
        <pc:chgData name="Thompson, Michael" userId="S::michael.s.thompson@okstate.edu::0e35c412-4424-4f6a-b2b6-5fdb4135bc5f" providerId="AD" clId="Web-{90ACD189-D4E4-4F11-ADDC-0B7413A4B2AA}" dt="2022-02-24T19:26:26.777" v="230" actId="20577"/>
        <pc:sldMkLst>
          <pc:docMk/>
          <pc:sldMk cId="2073476835" sldId="359"/>
        </pc:sldMkLst>
        <pc:spChg chg="add del">
          <ac:chgData name="Thompson, Michael" userId="S::michael.s.thompson@okstate.edu::0e35c412-4424-4f6a-b2b6-5fdb4135bc5f" providerId="AD" clId="Web-{90ACD189-D4E4-4F11-ADDC-0B7413A4B2AA}" dt="2022-02-24T19:14:42.910" v="125"/>
          <ac:spMkLst>
            <pc:docMk/>
            <pc:sldMk cId="2073476835" sldId="359"/>
            <ac:spMk id="2" creationId="{DFC2643C-3174-4DF7-BD2B-1F96FD2D2160}"/>
          </ac:spMkLst>
        </pc:spChg>
        <pc:spChg chg="mod">
          <ac:chgData name="Thompson, Michael" userId="S::michael.s.thompson@okstate.edu::0e35c412-4424-4f6a-b2b6-5fdb4135bc5f" providerId="AD" clId="Web-{90ACD189-D4E4-4F11-ADDC-0B7413A4B2AA}" dt="2022-02-24T19:26:26.777" v="230" actId="20577"/>
          <ac:spMkLst>
            <pc:docMk/>
            <pc:sldMk cId="2073476835" sldId="359"/>
            <ac:spMk id="6" creationId="{A87927AC-8429-D242-9F31-193EE99C1A6C}"/>
          </ac:spMkLst>
        </pc:spChg>
        <pc:spChg chg="mod">
          <ac:chgData name="Thompson, Michael" userId="S::michael.s.thompson@okstate.edu::0e35c412-4424-4f6a-b2b6-5fdb4135bc5f" providerId="AD" clId="Web-{90ACD189-D4E4-4F11-ADDC-0B7413A4B2AA}" dt="2022-02-24T19:24:26.182" v="202" actId="20577"/>
          <ac:spMkLst>
            <pc:docMk/>
            <pc:sldMk cId="2073476835" sldId="359"/>
            <ac:spMk id="7" creationId="{CFCCFF3C-51A0-4E95-9730-8F90B2F0EA07}"/>
          </ac:spMkLst>
        </pc:spChg>
      </pc:sldChg>
      <pc:sldChg chg="modSp add replId">
        <pc:chgData name="Thompson, Michael" userId="S::michael.s.thompson@okstate.edu::0e35c412-4424-4f6a-b2b6-5fdb4135bc5f" providerId="AD" clId="Web-{90ACD189-D4E4-4F11-ADDC-0B7413A4B2AA}" dt="2022-02-24T19:26:44.949" v="232" actId="1076"/>
        <pc:sldMkLst>
          <pc:docMk/>
          <pc:sldMk cId="3484872682" sldId="360"/>
        </pc:sldMkLst>
        <pc:spChg chg="mod">
          <ac:chgData name="Thompson, Michael" userId="S::michael.s.thompson@okstate.edu::0e35c412-4424-4f6a-b2b6-5fdb4135bc5f" providerId="AD" clId="Web-{90ACD189-D4E4-4F11-ADDC-0B7413A4B2AA}" dt="2022-02-24T19:24:09.307" v="200" actId="1076"/>
          <ac:spMkLst>
            <pc:docMk/>
            <pc:sldMk cId="3484872682" sldId="360"/>
            <ac:spMk id="6" creationId="{A87927AC-8429-D242-9F31-193EE99C1A6C}"/>
          </ac:spMkLst>
        </pc:spChg>
        <pc:spChg chg="mod">
          <ac:chgData name="Thompson, Michael" userId="S::michael.s.thompson@okstate.edu::0e35c412-4424-4f6a-b2b6-5fdb4135bc5f" providerId="AD" clId="Web-{90ACD189-D4E4-4F11-ADDC-0B7413A4B2AA}" dt="2022-02-24T19:23:57.651" v="199" actId="20577"/>
          <ac:spMkLst>
            <pc:docMk/>
            <pc:sldMk cId="3484872682" sldId="360"/>
            <ac:spMk id="7" creationId="{CFCCFF3C-51A0-4E95-9730-8F90B2F0EA07}"/>
          </ac:spMkLst>
        </pc:spChg>
        <pc:picChg chg="mod">
          <ac:chgData name="Thompson, Michael" userId="S::michael.s.thompson@okstate.edu::0e35c412-4424-4f6a-b2b6-5fdb4135bc5f" providerId="AD" clId="Web-{90ACD189-D4E4-4F11-ADDC-0B7413A4B2AA}" dt="2022-02-24T19:26:44.949" v="232" actId="1076"/>
          <ac:picMkLst>
            <pc:docMk/>
            <pc:sldMk cId="3484872682" sldId="360"/>
            <ac:picMk id="4" creationId="{6CBAB69D-9EC7-4C92-B1CB-BB135768BFC8}"/>
          </ac:picMkLst>
        </pc:picChg>
      </pc:sldChg>
    </pc:docChg>
  </pc:docChgLst>
  <pc:docChgLst>
    <pc:chgData name="Locke, Garrison" userId="S::garrison.locke@okstate.edu::ddf465f4-7789-4bc0-a58c-863f27fee7ff" providerId="AD" clId="Web-{0AEDC218-039C-4861-92E3-5538FECFF351}"/>
    <pc:docChg chg="addSld delSld modSld">
      <pc:chgData name="Locke, Garrison" userId="S::garrison.locke@okstate.edu::ddf465f4-7789-4bc0-a58c-863f27fee7ff" providerId="AD" clId="Web-{0AEDC218-039C-4861-92E3-5538FECFF351}" dt="2022-01-27T22:57:57.112" v="54" actId="20577"/>
      <pc:docMkLst>
        <pc:docMk/>
      </pc:docMkLst>
      <pc:sldChg chg="addSp delSp modSp">
        <pc:chgData name="Locke, Garrison" userId="S::garrison.locke@okstate.edu::ddf465f4-7789-4bc0-a58c-863f27fee7ff" providerId="AD" clId="Web-{0AEDC218-039C-4861-92E3-5538FECFF351}" dt="2022-01-27T22:57:47.862" v="51" actId="20577"/>
        <pc:sldMkLst>
          <pc:docMk/>
          <pc:sldMk cId="499891138" sldId="288"/>
        </pc:sldMkLst>
        <pc:spChg chg="add del">
          <ac:chgData name="Locke, Garrison" userId="S::garrison.locke@okstate.edu::ddf465f4-7789-4bc0-a58c-863f27fee7ff" providerId="AD" clId="Web-{0AEDC218-039C-4861-92E3-5538FECFF351}" dt="2022-01-27T22:41:57.297" v="16"/>
          <ac:spMkLst>
            <pc:docMk/>
            <pc:sldMk cId="499891138" sldId="288"/>
            <ac:spMk id="2" creationId="{3B7B1D80-12DA-420E-A906-2D0C9F7E5BAE}"/>
          </ac:spMkLst>
        </pc:spChg>
        <pc:spChg chg="mod">
          <ac:chgData name="Locke, Garrison" userId="S::garrison.locke@okstate.edu::ddf465f4-7789-4bc0-a58c-863f27fee7ff" providerId="AD" clId="Web-{0AEDC218-039C-4861-92E3-5538FECFF351}" dt="2022-01-27T22:57:47.862" v="51" actId="20577"/>
          <ac:spMkLst>
            <pc:docMk/>
            <pc:sldMk cId="499891138" sldId="288"/>
            <ac:spMk id="12" creationId="{B0E297CD-5450-7441-A033-60CDC02876B0}"/>
          </ac:spMkLst>
        </pc:spChg>
      </pc:sldChg>
      <pc:sldChg chg="modSp">
        <pc:chgData name="Locke, Garrison" userId="S::garrison.locke@okstate.edu::ddf465f4-7789-4bc0-a58c-863f27fee7ff" providerId="AD" clId="Web-{0AEDC218-039C-4861-92E3-5538FECFF351}" dt="2022-01-27T22:57:57.112" v="54" actId="20577"/>
        <pc:sldMkLst>
          <pc:docMk/>
          <pc:sldMk cId="4092784203" sldId="317"/>
        </pc:sldMkLst>
        <pc:spChg chg="mod">
          <ac:chgData name="Locke, Garrison" userId="S::garrison.locke@okstate.edu::ddf465f4-7789-4bc0-a58c-863f27fee7ff" providerId="AD" clId="Web-{0AEDC218-039C-4861-92E3-5538FECFF351}" dt="2022-01-27T22:36:44.937" v="12" actId="14100"/>
          <ac:spMkLst>
            <pc:docMk/>
            <pc:sldMk cId="4092784203" sldId="317"/>
            <ac:spMk id="17" creationId="{AC3B1301-DCB2-4CD1-B291-6DBD929DCABB}"/>
          </ac:spMkLst>
        </pc:spChg>
        <pc:spChg chg="mod">
          <ac:chgData name="Locke, Garrison" userId="S::garrison.locke@okstate.edu::ddf465f4-7789-4bc0-a58c-863f27fee7ff" providerId="AD" clId="Web-{0AEDC218-039C-4861-92E3-5538FECFF351}" dt="2022-01-27T22:57:57.112" v="54" actId="20577"/>
          <ac:spMkLst>
            <pc:docMk/>
            <pc:sldMk cId="4092784203" sldId="317"/>
            <ac:spMk id="19" creationId="{5942C59C-A431-4103-BDC1-01D18FB1C584}"/>
          </ac:spMkLst>
        </pc:spChg>
        <pc:spChg chg="mod">
          <ac:chgData name="Locke, Garrison" userId="S::garrison.locke@okstate.edu::ddf465f4-7789-4bc0-a58c-863f27fee7ff" providerId="AD" clId="Web-{0AEDC218-039C-4861-92E3-5538FECFF351}" dt="2022-01-27T22:36:09.076" v="8" actId="20577"/>
          <ac:spMkLst>
            <pc:docMk/>
            <pc:sldMk cId="4092784203" sldId="317"/>
            <ac:spMk id="21" creationId="{47AFA1B7-6E86-4670-8AFE-AC76BA6A3F75}"/>
          </ac:spMkLst>
        </pc:spChg>
      </pc:sldChg>
      <pc:sldChg chg="new del">
        <pc:chgData name="Locke, Garrison" userId="S::garrison.locke@okstate.edu::ddf465f4-7789-4bc0-a58c-863f27fee7ff" providerId="AD" clId="Web-{0AEDC218-039C-4861-92E3-5538FECFF351}" dt="2022-01-27T22:41:49.125" v="14"/>
        <pc:sldMkLst>
          <pc:docMk/>
          <pc:sldMk cId="532389206" sldId="324"/>
        </pc:sldMkLst>
      </pc:sldChg>
    </pc:docChg>
  </pc:docChgLst>
  <pc:docChgLst>
    <pc:chgData name="Teal, Slayter" userId="4b9dfe8a-9bbe-40cc-9ecf-56a5d844cf5b" providerId="ADAL" clId="{594BE511-AA1D-2F46-9A53-8CD88548EED7}"/>
    <pc:docChg chg="addSld delSld modSld sldOrd">
      <pc:chgData name="Teal, Slayter" userId="4b9dfe8a-9bbe-40cc-9ecf-56a5d844cf5b" providerId="ADAL" clId="{594BE511-AA1D-2F46-9A53-8CD88548EED7}" dt="2022-01-27T00:04:18.423" v="52" actId="2696"/>
      <pc:docMkLst>
        <pc:docMk/>
      </pc:docMkLst>
      <pc:sldChg chg="modSp">
        <pc:chgData name="Teal, Slayter" userId="4b9dfe8a-9bbe-40cc-9ecf-56a5d844cf5b" providerId="ADAL" clId="{594BE511-AA1D-2F46-9A53-8CD88548EED7}" dt="2022-01-27T00:04:03.406" v="51" actId="207"/>
        <pc:sldMkLst>
          <pc:docMk/>
          <pc:sldMk cId="1663129815" sldId="258"/>
        </pc:sldMkLst>
        <pc:spChg chg="mod">
          <ac:chgData name="Teal, Slayter" userId="4b9dfe8a-9bbe-40cc-9ecf-56a5d844cf5b" providerId="ADAL" clId="{594BE511-AA1D-2F46-9A53-8CD88548EED7}" dt="2022-01-27T00:04:03.406" v="51" actId="207"/>
          <ac:spMkLst>
            <pc:docMk/>
            <pc:sldMk cId="1663129815" sldId="258"/>
            <ac:spMk id="11" creationId="{DD074894-0E99-894A-9B1A-0D7C79F5F6D7}"/>
          </ac:spMkLst>
        </pc:spChg>
      </pc:sldChg>
      <pc:sldChg chg="del">
        <pc:chgData name="Teal, Slayter" userId="4b9dfe8a-9bbe-40cc-9ecf-56a5d844cf5b" providerId="ADAL" clId="{594BE511-AA1D-2F46-9A53-8CD88548EED7}" dt="2022-01-27T00:03:17.513" v="37" actId="2696"/>
        <pc:sldMkLst>
          <pc:docMk/>
          <pc:sldMk cId="3922075255" sldId="280"/>
        </pc:sldMkLst>
      </pc:sldChg>
      <pc:sldChg chg="del">
        <pc:chgData name="Teal, Slayter" userId="4b9dfe8a-9bbe-40cc-9ecf-56a5d844cf5b" providerId="ADAL" clId="{594BE511-AA1D-2F46-9A53-8CD88548EED7}" dt="2022-01-27T00:04:18.423" v="52" actId="2696"/>
        <pc:sldMkLst>
          <pc:docMk/>
          <pc:sldMk cId="2522514578" sldId="282"/>
        </pc:sldMkLst>
      </pc:sldChg>
      <pc:sldChg chg="del">
        <pc:chgData name="Teal, Slayter" userId="4b9dfe8a-9bbe-40cc-9ecf-56a5d844cf5b" providerId="ADAL" clId="{594BE511-AA1D-2F46-9A53-8CD88548EED7}" dt="2022-01-27T00:02:57.547" v="20" actId="2696"/>
        <pc:sldMkLst>
          <pc:docMk/>
          <pc:sldMk cId="2159537706" sldId="291"/>
        </pc:sldMkLst>
      </pc:sldChg>
      <pc:sldChg chg="del">
        <pc:chgData name="Teal, Slayter" userId="4b9dfe8a-9bbe-40cc-9ecf-56a5d844cf5b" providerId="ADAL" clId="{594BE511-AA1D-2F46-9A53-8CD88548EED7}" dt="2022-01-27T00:03:47.170" v="50" actId="2696"/>
        <pc:sldMkLst>
          <pc:docMk/>
          <pc:sldMk cId="2262175301" sldId="294"/>
        </pc:sldMkLst>
      </pc:sldChg>
      <pc:sldChg chg="modSp add">
        <pc:chgData name="Teal, Slayter" userId="4b9dfe8a-9bbe-40cc-9ecf-56a5d844cf5b" providerId="ADAL" clId="{594BE511-AA1D-2F46-9A53-8CD88548EED7}" dt="2022-01-27T00:03:12.899" v="36" actId="20577"/>
        <pc:sldMkLst>
          <pc:docMk/>
          <pc:sldMk cId="1642132437" sldId="310"/>
        </pc:sldMkLst>
        <pc:spChg chg="mod">
          <ac:chgData name="Teal, Slayter" userId="4b9dfe8a-9bbe-40cc-9ecf-56a5d844cf5b" providerId="ADAL" clId="{594BE511-AA1D-2F46-9A53-8CD88548EED7}" dt="2022-01-27T00:03:12.899" v="36" actId="20577"/>
          <ac:spMkLst>
            <pc:docMk/>
            <pc:sldMk cId="1642132437" sldId="310"/>
            <ac:spMk id="4" creationId="{8DD93D6E-F700-FB4D-8333-A087C39ACBA6}"/>
          </ac:spMkLst>
        </pc:spChg>
      </pc:sldChg>
      <pc:sldChg chg="modSp add ord">
        <pc:chgData name="Teal, Slayter" userId="4b9dfe8a-9bbe-40cc-9ecf-56a5d844cf5b" providerId="ADAL" clId="{594BE511-AA1D-2F46-9A53-8CD88548EED7}" dt="2022-01-27T00:03:39.505" v="49" actId="20577"/>
        <pc:sldMkLst>
          <pc:docMk/>
          <pc:sldMk cId="2351496996" sldId="311"/>
        </pc:sldMkLst>
        <pc:spChg chg="mod">
          <ac:chgData name="Teal, Slayter" userId="4b9dfe8a-9bbe-40cc-9ecf-56a5d844cf5b" providerId="ADAL" clId="{594BE511-AA1D-2F46-9A53-8CD88548EED7}" dt="2022-01-27T00:03:39.505" v="49" actId="20577"/>
          <ac:spMkLst>
            <pc:docMk/>
            <pc:sldMk cId="2351496996" sldId="311"/>
            <ac:spMk id="4" creationId="{8DD93D6E-F700-FB4D-8333-A087C39ACBA6}"/>
          </ac:spMkLst>
        </pc:spChg>
      </pc:sldChg>
    </pc:docChg>
  </pc:docChgLst>
  <pc:docChgLst>
    <pc:chgData name="Collins, Hunter" userId="0427393f-43df-4cac-8802-9c16c6bbb71e" providerId="ADAL" clId="{B80E7FD3-71BE-4F0E-A2F7-CC79ED6F9C4C}"/>
    <pc:docChg chg="undo custSel addSld delSld modSld">
      <pc:chgData name="Collins, Hunter" userId="0427393f-43df-4cac-8802-9c16c6bbb71e" providerId="ADAL" clId="{B80E7FD3-71BE-4F0E-A2F7-CC79ED6F9C4C}" dt="2022-02-24T21:44:30.085" v="16" actId="680"/>
      <pc:docMkLst>
        <pc:docMk/>
      </pc:docMkLst>
      <pc:sldChg chg="modSp mod">
        <pc:chgData name="Collins, Hunter" userId="0427393f-43df-4cac-8802-9c16c6bbb71e" providerId="ADAL" clId="{B80E7FD3-71BE-4F0E-A2F7-CC79ED6F9C4C}" dt="2022-02-24T21:33:32.351" v="14" actId="20577"/>
        <pc:sldMkLst>
          <pc:docMk/>
          <pc:sldMk cId="1779087438" sldId="259"/>
        </pc:sldMkLst>
        <pc:spChg chg="mod">
          <ac:chgData name="Collins, Hunter" userId="0427393f-43df-4cac-8802-9c16c6bbb71e" providerId="ADAL" clId="{B80E7FD3-71BE-4F0E-A2F7-CC79ED6F9C4C}" dt="2022-02-24T21:33:32.351" v="14" actId="20577"/>
          <ac:spMkLst>
            <pc:docMk/>
            <pc:sldMk cId="1779087438" sldId="259"/>
            <ac:spMk id="2" creationId="{15725E84-9D2B-4E20-B506-AE6B47F76162}"/>
          </ac:spMkLst>
        </pc:spChg>
      </pc:sldChg>
      <pc:sldChg chg="modSp mod">
        <pc:chgData name="Collins, Hunter" userId="0427393f-43df-4cac-8802-9c16c6bbb71e" providerId="ADAL" clId="{B80E7FD3-71BE-4F0E-A2F7-CC79ED6F9C4C}" dt="2022-02-24T20:18:25.483" v="3" actId="20577"/>
        <pc:sldMkLst>
          <pc:docMk/>
          <pc:sldMk cId="2723902542" sldId="312"/>
        </pc:sldMkLst>
        <pc:spChg chg="mod">
          <ac:chgData name="Collins, Hunter" userId="0427393f-43df-4cac-8802-9c16c6bbb71e" providerId="ADAL" clId="{B80E7FD3-71BE-4F0E-A2F7-CC79ED6F9C4C}" dt="2022-02-24T20:18:25.483" v="3" actId="20577"/>
          <ac:spMkLst>
            <pc:docMk/>
            <pc:sldMk cId="2723902542" sldId="312"/>
            <ac:spMk id="3" creationId="{2181CEEA-25AA-461B-98A7-57FE21BF58EC}"/>
          </ac:spMkLst>
        </pc:spChg>
      </pc:sldChg>
      <pc:sldChg chg="new del">
        <pc:chgData name="Collins, Hunter" userId="0427393f-43df-4cac-8802-9c16c6bbb71e" providerId="ADAL" clId="{B80E7FD3-71BE-4F0E-A2F7-CC79ED6F9C4C}" dt="2022-02-24T21:44:30.085" v="16" actId="680"/>
        <pc:sldMkLst>
          <pc:docMk/>
          <pc:sldMk cId="3662492549" sldId="364"/>
        </pc:sldMkLst>
      </pc:sldChg>
    </pc:docChg>
  </pc:docChgLst>
  <pc:docChgLst>
    <pc:chgData name="Gipson, kenny" userId="S::kenderick.gipson@okstate.edu::29eb18ec-2d8d-4a71-8eb3-1349a53cc52b" providerId="AD" clId="Web-{D3DA6618-3035-4B82-BB00-49287BD30D8F}"/>
    <pc:docChg chg="modSld">
      <pc:chgData name="Gipson, kenny" userId="S::kenderick.gipson@okstate.edu::29eb18ec-2d8d-4a71-8eb3-1349a53cc52b" providerId="AD" clId="Web-{D3DA6618-3035-4B82-BB00-49287BD30D8F}" dt="2022-01-27T22:07:17.705" v="1" actId="20577"/>
      <pc:docMkLst>
        <pc:docMk/>
      </pc:docMkLst>
      <pc:sldChg chg="modSp">
        <pc:chgData name="Gipson, kenny" userId="S::kenderick.gipson@okstate.edu::29eb18ec-2d8d-4a71-8eb3-1349a53cc52b" providerId="AD" clId="Web-{D3DA6618-3035-4B82-BB00-49287BD30D8F}" dt="2022-01-27T21:58:42.146" v="0" actId="1076"/>
        <pc:sldMkLst>
          <pc:docMk/>
          <pc:sldMk cId="3488142403" sldId="293"/>
        </pc:sldMkLst>
        <pc:picChg chg="mod">
          <ac:chgData name="Gipson, kenny" userId="S::kenderick.gipson@okstate.edu::29eb18ec-2d8d-4a71-8eb3-1349a53cc52b" providerId="AD" clId="Web-{D3DA6618-3035-4B82-BB00-49287BD30D8F}" dt="2022-01-27T21:58:42.146" v="0" actId="1076"/>
          <ac:picMkLst>
            <pc:docMk/>
            <pc:sldMk cId="3488142403" sldId="293"/>
            <ac:picMk id="17" creationId="{C117464A-5347-49C7-8776-BAC7C3916696}"/>
          </ac:picMkLst>
        </pc:picChg>
      </pc:sldChg>
      <pc:sldChg chg="modSp">
        <pc:chgData name="Gipson, kenny" userId="S::kenderick.gipson@okstate.edu::29eb18ec-2d8d-4a71-8eb3-1349a53cc52b" providerId="AD" clId="Web-{D3DA6618-3035-4B82-BB00-49287BD30D8F}" dt="2022-01-27T22:07:17.705" v="1" actId="20577"/>
        <pc:sldMkLst>
          <pc:docMk/>
          <pc:sldMk cId="2723902542" sldId="312"/>
        </pc:sldMkLst>
        <pc:spChg chg="mod">
          <ac:chgData name="Gipson, kenny" userId="S::kenderick.gipson@okstate.edu::29eb18ec-2d8d-4a71-8eb3-1349a53cc52b" providerId="AD" clId="Web-{D3DA6618-3035-4B82-BB00-49287BD30D8F}" dt="2022-01-27T22:07:17.705" v="1" actId="20577"/>
          <ac:spMkLst>
            <pc:docMk/>
            <pc:sldMk cId="2723902542" sldId="312"/>
            <ac:spMk id="3" creationId="{2181CEEA-25AA-461B-98A7-57FE21BF58EC}"/>
          </ac:spMkLst>
        </pc:spChg>
      </pc:sldChg>
    </pc:docChg>
  </pc:docChgLst>
  <pc:docChgLst>
    <pc:chgData name="Teal, Slayter" userId="S::slayter.teal@okstate.edu::4b9dfe8a-9bbe-40cc-9ecf-56a5d844cf5b" providerId="AD" clId="Web-{69F69297-D0CE-9FDF-6959-E15C01627AC5}"/>
    <pc:docChg chg="addSld delSld modSld">
      <pc:chgData name="Teal, Slayter" userId="S::slayter.teal@okstate.edu::4b9dfe8a-9bbe-40cc-9ecf-56a5d844cf5b" providerId="AD" clId="Web-{69F69297-D0CE-9FDF-6959-E15C01627AC5}" dt="2022-02-24T16:46:51.479" v="514"/>
      <pc:docMkLst>
        <pc:docMk/>
      </pc:docMkLst>
      <pc:sldChg chg="addSp delSp modSp">
        <pc:chgData name="Teal, Slayter" userId="S::slayter.teal@okstate.edu::4b9dfe8a-9bbe-40cc-9ecf-56a5d844cf5b" providerId="AD" clId="Web-{69F69297-D0CE-9FDF-6959-E15C01627AC5}" dt="2022-02-24T14:50:16.462" v="439" actId="14100"/>
        <pc:sldMkLst>
          <pc:docMk/>
          <pc:sldMk cId="1663129815" sldId="258"/>
        </pc:sldMkLst>
        <pc:spChg chg="mod">
          <ac:chgData name="Teal, Slayter" userId="S::slayter.teal@okstate.edu::4b9dfe8a-9bbe-40cc-9ecf-56a5d844cf5b" providerId="AD" clId="Web-{69F69297-D0CE-9FDF-6959-E15C01627AC5}" dt="2022-02-24T14:50:16.462" v="439" actId="14100"/>
          <ac:spMkLst>
            <pc:docMk/>
            <pc:sldMk cId="1663129815" sldId="258"/>
            <ac:spMk id="11" creationId="{DD074894-0E99-894A-9B1A-0D7C79F5F6D7}"/>
          </ac:spMkLst>
        </pc:spChg>
        <pc:spChg chg="del">
          <ac:chgData name="Teal, Slayter" userId="S::slayter.teal@okstate.edu::4b9dfe8a-9bbe-40cc-9ecf-56a5d844cf5b" providerId="AD" clId="Web-{69F69297-D0CE-9FDF-6959-E15C01627AC5}" dt="2022-02-24T14:49:05.726" v="425"/>
          <ac:spMkLst>
            <pc:docMk/>
            <pc:sldMk cId="1663129815" sldId="258"/>
            <ac:spMk id="12" creationId="{B0E297CD-5450-7441-A033-60CDC02876B0}"/>
          </ac:spMkLst>
        </pc:spChg>
        <pc:spChg chg="add del">
          <ac:chgData name="Teal, Slayter" userId="S::slayter.teal@okstate.edu::4b9dfe8a-9bbe-40cc-9ecf-56a5d844cf5b" providerId="AD" clId="Web-{69F69297-D0CE-9FDF-6959-E15C01627AC5}" dt="2022-02-24T14:49:29.383" v="433"/>
          <ac:spMkLst>
            <pc:docMk/>
            <pc:sldMk cId="1663129815" sldId="258"/>
            <ac:spMk id="17" creationId="{45D37F4E-DDB4-456B-97E0-9937730A039F}"/>
          </ac:spMkLst>
        </pc:spChg>
        <pc:spChg chg="add del">
          <ac:chgData name="Teal, Slayter" userId="S::slayter.teal@okstate.edu::4b9dfe8a-9bbe-40cc-9ecf-56a5d844cf5b" providerId="AD" clId="Web-{69F69297-D0CE-9FDF-6959-E15C01627AC5}" dt="2022-02-24T14:49:29.383" v="433"/>
          <ac:spMkLst>
            <pc:docMk/>
            <pc:sldMk cId="1663129815" sldId="258"/>
            <ac:spMk id="19" creationId="{B2DD41CD-8F47-4F56-AD12-4E2FF7696987}"/>
          </ac:spMkLst>
        </pc:spChg>
        <pc:spChg chg="add del">
          <ac:chgData name="Teal, Slayter" userId="S::slayter.teal@okstate.edu::4b9dfe8a-9bbe-40cc-9ecf-56a5d844cf5b" providerId="AD" clId="Web-{69F69297-D0CE-9FDF-6959-E15C01627AC5}" dt="2022-02-24T14:49:29.383" v="432"/>
          <ac:spMkLst>
            <pc:docMk/>
            <pc:sldMk cId="1663129815" sldId="258"/>
            <ac:spMk id="24" creationId="{FFD48BC7-DC40-47DE-87EE-9F4B6ECB9ABB}"/>
          </ac:spMkLst>
        </pc:spChg>
        <pc:spChg chg="add">
          <ac:chgData name="Teal, Slayter" userId="S::slayter.teal@okstate.edu::4b9dfe8a-9bbe-40cc-9ecf-56a5d844cf5b" providerId="AD" clId="Web-{69F69297-D0CE-9FDF-6959-E15C01627AC5}" dt="2022-02-24T14:49:29.383" v="433"/>
          <ac:spMkLst>
            <pc:docMk/>
            <pc:sldMk cId="1663129815" sldId="258"/>
            <ac:spMk id="25" creationId="{9B7AD9F6-8CE7-4299-8FC6-328F4DCD3FF9}"/>
          </ac:spMkLst>
        </pc:spChg>
        <pc:spChg chg="add del">
          <ac:chgData name="Teal, Slayter" userId="S::slayter.teal@okstate.edu::4b9dfe8a-9bbe-40cc-9ecf-56a5d844cf5b" providerId="AD" clId="Web-{69F69297-D0CE-9FDF-6959-E15C01627AC5}" dt="2022-02-24T14:49:29.383" v="432"/>
          <ac:spMkLst>
            <pc:docMk/>
            <pc:sldMk cId="1663129815" sldId="258"/>
            <ac:spMk id="26" creationId="{E502BBC7-2C76-46F3-BC24-5985BC13DB88}"/>
          </ac:spMkLst>
        </pc:spChg>
        <pc:spChg chg="add">
          <ac:chgData name="Teal, Slayter" userId="S::slayter.teal@okstate.edu::4b9dfe8a-9bbe-40cc-9ecf-56a5d844cf5b" providerId="AD" clId="Web-{69F69297-D0CE-9FDF-6959-E15C01627AC5}" dt="2022-02-24T14:49:29.383" v="433"/>
          <ac:spMkLst>
            <pc:docMk/>
            <pc:sldMk cId="1663129815" sldId="258"/>
            <ac:spMk id="27" creationId="{F49775AF-8896-43EE-92C6-83497D6DC56F}"/>
          </ac:spMkLst>
        </pc:spChg>
        <pc:spChg chg="add del">
          <ac:chgData name="Teal, Slayter" userId="S::slayter.teal@okstate.edu::4b9dfe8a-9bbe-40cc-9ecf-56a5d844cf5b" providerId="AD" clId="Web-{69F69297-D0CE-9FDF-6959-E15C01627AC5}" dt="2022-02-24T14:49:29.383" v="432"/>
          <ac:spMkLst>
            <pc:docMk/>
            <pc:sldMk cId="1663129815" sldId="258"/>
            <ac:spMk id="28" creationId="{C7F28D52-2A5F-4D23-81AE-7CB8B591C7AF}"/>
          </ac:spMkLst>
        </pc:spChg>
        <pc:spChg chg="add del">
          <ac:chgData name="Teal, Slayter" userId="S::slayter.teal@okstate.edu::4b9dfe8a-9bbe-40cc-9ecf-56a5d844cf5b" providerId="AD" clId="Web-{69F69297-D0CE-9FDF-6959-E15C01627AC5}" dt="2022-02-24T14:49:29.383" v="432"/>
          <ac:spMkLst>
            <pc:docMk/>
            <pc:sldMk cId="1663129815" sldId="258"/>
            <ac:spMk id="30" creationId="{3629484E-3792-4B3D-89AD-7C8A1ED0E0D4}"/>
          </ac:spMkLst>
        </pc:spChg>
        <pc:picChg chg="del">
          <ac:chgData name="Teal, Slayter" userId="S::slayter.teal@okstate.edu::4b9dfe8a-9bbe-40cc-9ecf-56a5d844cf5b" providerId="AD" clId="Web-{69F69297-D0CE-9FDF-6959-E15C01627AC5}" dt="2022-02-24T14:49:07.507" v="426"/>
          <ac:picMkLst>
            <pc:docMk/>
            <pc:sldMk cId="1663129815" sldId="258"/>
            <ac:picMk id="3" creationId="{2C759B83-DC52-A14D-BD3E-A42857FF1A4A}"/>
          </ac:picMkLst>
        </pc:picChg>
        <pc:picChg chg="add">
          <ac:chgData name="Teal, Slayter" userId="S::slayter.teal@okstate.edu::4b9dfe8a-9bbe-40cc-9ecf-56a5d844cf5b" providerId="AD" clId="Web-{69F69297-D0CE-9FDF-6959-E15C01627AC5}" dt="2022-02-24T14:49:29.383" v="433"/>
          <ac:picMkLst>
            <pc:docMk/>
            <pc:sldMk cId="1663129815" sldId="258"/>
            <ac:picMk id="21" creationId="{A642CBB6-6420-4309-A020-7D2EE2B648F5}"/>
          </ac:picMkLst>
        </pc:picChg>
      </pc:sldChg>
      <pc:sldChg chg="addSp delSp modSp">
        <pc:chgData name="Teal, Slayter" userId="S::slayter.teal@okstate.edu::4b9dfe8a-9bbe-40cc-9ecf-56a5d844cf5b" providerId="AD" clId="Web-{69F69297-D0CE-9FDF-6959-E15C01627AC5}" dt="2022-02-24T14:44:14.077" v="390" actId="1076"/>
        <pc:sldMkLst>
          <pc:docMk/>
          <pc:sldMk cId="1304093165" sldId="260"/>
        </pc:sldMkLst>
        <pc:spChg chg="mod">
          <ac:chgData name="Teal, Slayter" userId="S::slayter.teal@okstate.edu::4b9dfe8a-9bbe-40cc-9ecf-56a5d844cf5b" providerId="AD" clId="Web-{69F69297-D0CE-9FDF-6959-E15C01627AC5}" dt="2022-02-24T14:44:14.077" v="390" actId="1076"/>
          <ac:spMkLst>
            <pc:docMk/>
            <pc:sldMk cId="1304093165" sldId="260"/>
            <ac:spMk id="5" creationId="{44B7E921-4FB7-284B-9679-627B0D7126F5}"/>
          </ac:spMkLst>
        </pc:spChg>
        <pc:spChg chg="mod">
          <ac:chgData name="Teal, Slayter" userId="S::slayter.teal@okstate.edu::4b9dfe8a-9bbe-40cc-9ecf-56a5d844cf5b" providerId="AD" clId="Web-{69F69297-D0CE-9FDF-6959-E15C01627AC5}" dt="2022-02-24T14:30:51.178" v="293" actId="1076"/>
          <ac:spMkLst>
            <pc:docMk/>
            <pc:sldMk cId="1304093165" sldId="260"/>
            <ac:spMk id="6" creationId="{A87927AC-8429-D242-9F31-193EE99C1A6C}"/>
          </ac:spMkLst>
        </pc:spChg>
        <pc:spChg chg="add del">
          <ac:chgData name="Teal, Slayter" userId="S::slayter.teal@okstate.edu::4b9dfe8a-9bbe-40cc-9ecf-56a5d844cf5b" providerId="AD" clId="Web-{69F69297-D0CE-9FDF-6959-E15C01627AC5}" dt="2022-02-24T14:30:14.943" v="283"/>
          <ac:spMkLst>
            <pc:docMk/>
            <pc:sldMk cId="1304093165" sldId="260"/>
            <ac:spMk id="11" creationId="{45D37F4E-DDB4-456B-97E0-9937730A039F}"/>
          </ac:spMkLst>
        </pc:spChg>
        <pc:spChg chg="add del">
          <ac:chgData name="Teal, Slayter" userId="S::slayter.teal@okstate.edu::4b9dfe8a-9bbe-40cc-9ecf-56a5d844cf5b" providerId="AD" clId="Web-{69F69297-D0CE-9FDF-6959-E15C01627AC5}" dt="2022-02-24T14:30:14.943" v="283"/>
          <ac:spMkLst>
            <pc:docMk/>
            <pc:sldMk cId="1304093165" sldId="260"/>
            <ac:spMk id="13" creationId="{B2DD41CD-8F47-4F56-AD12-4E2FF7696987}"/>
          </ac:spMkLst>
        </pc:spChg>
        <pc:spChg chg="add del">
          <ac:chgData name="Teal, Slayter" userId="S::slayter.teal@okstate.edu::4b9dfe8a-9bbe-40cc-9ecf-56a5d844cf5b" providerId="AD" clId="Web-{69F69297-D0CE-9FDF-6959-E15C01627AC5}" dt="2022-02-24T14:30:14.927" v="282"/>
          <ac:spMkLst>
            <pc:docMk/>
            <pc:sldMk cId="1304093165" sldId="260"/>
            <ac:spMk id="18" creationId="{D2854001-B4AF-4E18-9D2E-33E37F97A82D}"/>
          </ac:spMkLst>
        </pc:spChg>
        <pc:spChg chg="add del">
          <ac:chgData name="Teal, Slayter" userId="S::slayter.teal@okstate.edu::4b9dfe8a-9bbe-40cc-9ecf-56a5d844cf5b" providerId="AD" clId="Web-{69F69297-D0CE-9FDF-6959-E15C01627AC5}" dt="2022-02-24T14:30:14.927" v="282"/>
          <ac:spMkLst>
            <pc:docMk/>
            <pc:sldMk cId="1304093165" sldId="260"/>
            <ac:spMk id="20" creationId="{8AEA628B-C8FF-4D0B-B111-F101F580B15D}"/>
          </ac:spMkLst>
        </pc:spChg>
        <pc:spChg chg="add del">
          <ac:chgData name="Teal, Slayter" userId="S::slayter.teal@okstate.edu::4b9dfe8a-9bbe-40cc-9ecf-56a5d844cf5b" providerId="AD" clId="Web-{69F69297-D0CE-9FDF-6959-E15C01627AC5}" dt="2022-02-24T14:30:14.927" v="282"/>
          <ac:spMkLst>
            <pc:docMk/>
            <pc:sldMk cId="1304093165" sldId="260"/>
            <ac:spMk id="22" creationId="{42663BD0-064C-40FC-A331-F49FCA9536AA}"/>
          </ac:spMkLst>
        </pc:spChg>
        <pc:spChg chg="add">
          <ac:chgData name="Teal, Slayter" userId="S::slayter.teal@okstate.edu::4b9dfe8a-9bbe-40cc-9ecf-56a5d844cf5b" providerId="AD" clId="Web-{69F69297-D0CE-9FDF-6959-E15C01627AC5}" dt="2022-02-24T14:30:14.943" v="283"/>
          <ac:spMkLst>
            <pc:docMk/>
            <pc:sldMk cId="1304093165" sldId="260"/>
            <ac:spMk id="24" creationId="{0B9EE3F3-89B7-43C3-8651-C4C96830993D}"/>
          </ac:spMkLst>
        </pc:spChg>
        <pc:spChg chg="add">
          <ac:chgData name="Teal, Slayter" userId="S::slayter.teal@okstate.edu::4b9dfe8a-9bbe-40cc-9ecf-56a5d844cf5b" providerId="AD" clId="Web-{69F69297-D0CE-9FDF-6959-E15C01627AC5}" dt="2022-02-24T14:30:14.943" v="283"/>
          <ac:spMkLst>
            <pc:docMk/>
            <pc:sldMk cId="1304093165" sldId="260"/>
            <ac:spMk id="25" creationId="{33AE4636-AEEC-45D6-84D4-7AC2DA48ECF8}"/>
          </ac:spMkLst>
        </pc:spChg>
        <pc:spChg chg="add">
          <ac:chgData name="Teal, Slayter" userId="S::slayter.teal@okstate.edu::4b9dfe8a-9bbe-40cc-9ecf-56a5d844cf5b" providerId="AD" clId="Web-{69F69297-D0CE-9FDF-6959-E15C01627AC5}" dt="2022-02-24T14:30:14.943" v="283"/>
          <ac:spMkLst>
            <pc:docMk/>
            <pc:sldMk cId="1304093165" sldId="260"/>
            <ac:spMk id="26" creationId="{8D9CE0F4-2EB2-4F1F-8AAC-DB3571D9FE10}"/>
          </ac:spMkLst>
        </pc:spChg>
        <pc:picChg chg="mod">
          <ac:chgData name="Teal, Slayter" userId="S::slayter.teal@okstate.edu::4b9dfe8a-9bbe-40cc-9ecf-56a5d844cf5b" providerId="AD" clId="Web-{69F69297-D0CE-9FDF-6959-E15C01627AC5}" dt="2022-02-24T14:30:33.162" v="288" actId="14100"/>
          <ac:picMkLst>
            <pc:docMk/>
            <pc:sldMk cId="1304093165" sldId="260"/>
            <ac:picMk id="3" creationId="{B6FB89D9-1942-48D7-A6AF-98FF3609FA8B}"/>
          </ac:picMkLst>
        </pc:picChg>
      </pc:sldChg>
      <pc:sldChg chg="addSp modSp mod setBg">
        <pc:chgData name="Teal, Slayter" userId="S::slayter.teal@okstate.edu::4b9dfe8a-9bbe-40cc-9ecf-56a5d844cf5b" providerId="AD" clId="Web-{69F69297-D0CE-9FDF-6959-E15C01627AC5}" dt="2022-02-24T14:51:40.480" v="442" actId="20577"/>
        <pc:sldMkLst>
          <pc:docMk/>
          <pc:sldMk cId="2301738303" sldId="264"/>
        </pc:sldMkLst>
        <pc:spChg chg="mod">
          <ac:chgData name="Teal, Slayter" userId="S::slayter.teal@okstate.edu::4b9dfe8a-9bbe-40cc-9ecf-56a5d844cf5b" providerId="AD" clId="Web-{69F69297-D0CE-9FDF-6959-E15C01627AC5}" dt="2022-02-24T14:51:40.480" v="442" actId="20577"/>
          <ac:spMkLst>
            <pc:docMk/>
            <pc:sldMk cId="2301738303" sldId="264"/>
            <ac:spMk id="5" creationId="{CE81A51A-3168-024C-AD87-56547AE479AD}"/>
          </ac:spMkLst>
        </pc:spChg>
        <pc:spChg chg="add">
          <ac:chgData name="Teal, Slayter" userId="S::slayter.teal@okstate.edu::4b9dfe8a-9bbe-40cc-9ecf-56a5d844cf5b" providerId="AD" clId="Web-{69F69297-D0CE-9FDF-6959-E15C01627AC5}" dt="2022-02-24T14:51:33.464" v="440"/>
          <ac:spMkLst>
            <pc:docMk/>
            <pc:sldMk cId="2301738303" sldId="264"/>
            <ac:spMk id="10" creationId="{5DCB5928-DC7D-4612-9922-441966E15627}"/>
          </ac:spMkLst>
        </pc:spChg>
        <pc:spChg chg="add">
          <ac:chgData name="Teal, Slayter" userId="S::slayter.teal@okstate.edu::4b9dfe8a-9bbe-40cc-9ecf-56a5d844cf5b" providerId="AD" clId="Web-{69F69297-D0CE-9FDF-6959-E15C01627AC5}" dt="2022-02-24T14:51:33.464" v="440"/>
          <ac:spMkLst>
            <pc:docMk/>
            <pc:sldMk cId="2301738303" sldId="264"/>
            <ac:spMk id="12" creationId="{682C1161-1736-45EC-99B7-33F3CAE9D517}"/>
          </ac:spMkLst>
        </pc:spChg>
        <pc:spChg chg="add">
          <ac:chgData name="Teal, Slayter" userId="S::slayter.teal@okstate.edu::4b9dfe8a-9bbe-40cc-9ecf-56a5d844cf5b" providerId="AD" clId="Web-{69F69297-D0CE-9FDF-6959-E15C01627AC5}" dt="2022-02-24T14:51:33.464" v="440"/>
          <ac:spMkLst>
            <pc:docMk/>
            <pc:sldMk cId="2301738303" sldId="264"/>
            <ac:spMk id="14" creationId="{84D4DDB8-B68F-45B0-9F62-C4279996F672}"/>
          </ac:spMkLst>
        </pc:spChg>
        <pc:spChg chg="add">
          <ac:chgData name="Teal, Slayter" userId="S::slayter.teal@okstate.edu::4b9dfe8a-9bbe-40cc-9ecf-56a5d844cf5b" providerId="AD" clId="Web-{69F69297-D0CE-9FDF-6959-E15C01627AC5}" dt="2022-02-24T14:51:33.464" v="440"/>
          <ac:spMkLst>
            <pc:docMk/>
            <pc:sldMk cId="2301738303" sldId="264"/>
            <ac:spMk id="16" creationId="{AF2F604E-43BE-4DC3-B983-E071523364F8}"/>
          </ac:spMkLst>
        </pc:spChg>
        <pc:spChg chg="add">
          <ac:chgData name="Teal, Slayter" userId="S::slayter.teal@okstate.edu::4b9dfe8a-9bbe-40cc-9ecf-56a5d844cf5b" providerId="AD" clId="Web-{69F69297-D0CE-9FDF-6959-E15C01627AC5}" dt="2022-02-24T14:51:33.464" v="440"/>
          <ac:spMkLst>
            <pc:docMk/>
            <pc:sldMk cId="2301738303" sldId="264"/>
            <ac:spMk id="18" creationId="{08C9B587-E65E-4B52-B37C-ABEBB6E87928}"/>
          </ac:spMkLst>
        </pc:spChg>
        <pc:picChg chg="mod">
          <ac:chgData name="Teal, Slayter" userId="S::slayter.teal@okstate.edu::4b9dfe8a-9bbe-40cc-9ecf-56a5d844cf5b" providerId="AD" clId="Web-{69F69297-D0CE-9FDF-6959-E15C01627AC5}" dt="2022-02-24T14:51:33.464" v="440"/>
          <ac:picMkLst>
            <pc:docMk/>
            <pc:sldMk cId="2301738303" sldId="264"/>
            <ac:picMk id="3" creationId="{66CBD222-E427-4714-B321-E055AD6ACD62}"/>
          </ac:picMkLst>
        </pc:picChg>
      </pc:sldChg>
      <pc:sldChg chg="addSp delSp modSp">
        <pc:chgData name="Teal, Slayter" userId="S::slayter.teal@okstate.edu::4b9dfe8a-9bbe-40cc-9ecf-56a5d844cf5b" providerId="AD" clId="Web-{69F69297-D0CE-9FDF-6959-E15C01627AC5}" dt="2022-02-24T16:08:41.849" v="486" actId="20577"/>
        <pc:sldMkLst>
          <pc:docMk/>
          <pc:sldMk cId="3387398269" sldId="286"/>
        </pc:sldMkLst>
        <pc:spChg chg="mod">
          <ac:chgData name="Teal, Slayter" userId="S::slayter.teal@okstate.edu::4b9dfe8a-9bbe-40cc-9ecf-56a5d844cf5b" providerId="AD" clId="Web-{69F69297-D0CE-9FDF-6959-E15C01627AC5}" dt="2022-02-24T16:08:41.849" v="486" actId="20577"/>
          <ac:spMkLst>
            <pc:docMk/>
            <pc:sldMk cId="3387398269" sldId="286"/>
            <ac:spMk id="4" creationId="{8DD93D6E-F700-FB4D-8333-A087C39ACBA6}"/>
          </ac:spMkLst>
        </pc:spChg>
        <pc:spChg chg="del">
          <ac:chgData name="Teal, Slayter" userId="S::slayter.teal@okstate.edu::4b9dfe8a-9bbe-40cc-9ecf-56a5d844cf5b" providerId="AD" clId="Web-{69F69297-D0CE-9FDF-6959-E15C01627AC5}" dt="2022-02-24T14:22:05.255" v="207"/>
          <ac:spMkLst>
            <pc:docMk/>
            <pc:sldMk cId="3387398269" sldId="286"/>
            <ac:spMk id="10" creationId="{C4879EFC-8E62-4E00-973C-C45EE9EC676D}"/>
          </ac:spMkLst>
        </pc:spChg>
        <pc:spChg chg="del">
          <ac:chgData name="Teal, Slayter" userId="S::slayter.teal@okstate.edu::4b9dfe8a-9bbe-40cc-9ecf-56a5d844cf5b" providerId="AD" clId="Web-{69F69297-D0CE-9FDF-6959-E15C01627AC5}" dt="2022-02-24T14:22:05.255" v="207"/>
          <ac:spMkLst>
            <pc:docMk/>
            <pc:sldMk cId="3387398269" sldId="286"/>
            <ac:spMk id="12" creationId="{D6A9C53F-5F90-40A5-8C85-5412D39C8C68}"/>
          </ac:spMkLst>
        </pc:spChg>
        <pc:spChg chg="add">
          <ac:chgData name="Teal, Slayter" userId="S::slayter.teal@okstate.edu::4b9dfe8a-9bbe-40cc-9ecf-56a5d844cf5b" providerId="AD" clId="Web-{69F69297-D0CE-9FDF-6959-E15C01627AC5}" dt="2022-02-24T14:22:05.255" v="207"/>
          <ac:spMkLst>
            <pc:docMk/>
            <pc:sldMk cId="3387398269" sldId="286"/>
            <ac:spMk id="17" creationId="{5DCB5928-DC7D-4612-9922-441966E15627}"/>
          </ac:spMkLst>
        </pc:spChg>
        <pc:spChg chg="add">
          <ac:chgData name="Teal, Slayter" userId="S::slayter.teal@okstate.edu::4b9dfe8a-9bbe-40cc-9ecf-56a5d844cf5b" providerId="AD" clId="Web-{69F69297-D0CE-9FDF-6959-E15C01627AC5}" dt="2022-02-24T14:22:05.255" v="207"/>
          <ac:spMkLst>
            <pc:docMk/>
            <pc:sldMk cId="3387398269" sldId="286"/>
            <ac:spMk id="19" creationId="{682C1161-1736-45EC-99B7-33F3CAE9D517}"/>
          </ac:spMkLst>
        </pc:spChg>
        <pc:spChg chg="add">
          <ac:chgData name="Teal, Slayter" userId="S::slayter.teal@okstate.edu::4b9dfe8a-9bbe-40cc-9ecf-56a5d844cf5b" providerId="AD" clId="Web-{69F69297-D0CE-9FDF-6959-E15C01627AC5}" dt="2022-02-24T14:22:05.255" v="207"/>
          <ac:spMkLst>
            <pc:docMk/>
            <pc:sldMk cId="3387398269" sldId="286"/>
            <ac:spMk id="21" creationId="{84D4DDB8-B68F-45B0-9F62-C4279996F672}"/>
          </ac:spMkLst>
        </pc:spChg>
        <pc:spChg chg="add">
          <ac:chgData name="Teal, Slayter" userId="S::slayter.teal@okstate.edu::4b9dfe8a-9bbe-40cc-9ecf-56a5d844cf5b" providerId="AD" clId="Web-{69F69297-D0CE-9FDF-6959-E15C01627AC5}" dt="2022-02-24T14:22:05.255" v="207"/>
          <ac:spMkLst>
            <pc:docMk/>
            <pc:sldMk cId="3387398269" sldId="286"/>
            <ac:spMk id="23" creationId="{AF2F604E-43BE-4DC3-B983-E071523364F8}"/>
          </ac:spMkLst>
        </pc:spChg>
        <pc:spChg chg="add">
          <ac:chgData name="Teal, Slayter" userId="S::slayter.teal@okstate.edu::4b9dfe8a-9bbe-40cc-9ecf-56a5d844cf5b" providerId="AD" clId="Web-{69F69297-D0CE-9FDF-6959-E15C01627AC5}" dt="2022-02-24T14:22:05.255" v="207"/>
          <ac:spMkLst>
            <pc:docMk/>
            <pc:sldMk cId="3387398269" sldId="286"/>
            <ac:spMk id="25" creationId="{08C9B587-E65E-4B52-B37C-ABEBB6E87928}"/>
          </ac:spMkLst>
        </pc:spChg>
        <pc:graphicFrameChg chg="mod modGraphic">
          <ac:chgData name="Teal, Slayter" userId="S::slayter.teal@okstate.edu::4b9dfe8a-9bbe-40cc-9ecf-56a5d844cf5b" providerId="AD" clId="Web-{69F69297-D0CE-9FDF-6959-E15C01627AC5}" dt="2022-02-24T14:22:30.146" v="212" actId="1076"/>
          <ac:graphicFrameMkLst>
            <pc:docMk/>
            <pc:sldMk cId="3387398269" sldId="286"/>
            <ac:graphicFrameMk id="8" creationId="{BB8F499F-6A1C-4148-B41B-D31933016BAD}"/>
          </ac:graphicFrameMkLst>
        </pc:graphicFrameChg>
        <pc:picChg chg="add mod">
          <ac:chgData name="Teal, Slayter" userId="S::slayter.teal@okstate.edu::4b9dfe8a-9bbe-40cc-9ecf-56a5d844cf5b" providerId="AD" clId="Web-{69F69297-D0CE-9FDF-6959-E15C01627AC5}" dt="2022-02-24T14:22:35.630" v="214" actId="14100"/>
          <ac:picMkLst>
            <pc:docMk/>
            <pc:sldMk cId="3387398269" sldId="286"/>
            <ac:picMk id="2" creationId="{1101532A-B4A2-43B7-BD64-076C952FDB02}"/>
          </ac:picMkLst>
        </pc:picChg>
        <pc:picChg chg="del">
          <ac:chgData name="Teal, Slayter" userId="S::slayter.teal@okstate.edu::4b9dfe8a-9bbe-40cc-9ecf-56a5d844cf5b" providerId="AD" clId="Web-{69F69297-D0CE-9FDF-6959-E15C01627AC5}" dt="2022-02-24T14:21:55.817" v="206"/>
          <ac:picMkLst>
            <pc:docMk/>
            <pc:sldMk cId="3387398269" sldId="286"/>
            <ac:picMk id="5" creationId="{1951F87A-0FBB-4F0E-83A9-AF5CC11A1204}"/>
          </ac:picMkLst>
        </pc:picChg>
      </pc:sldChg>
      <pc:sldChg chg="addSp delSp modSp">
        <pc:chgData name="Teal, Slayter" userId="S::slayter.teal@okstate.edu::4b9dfe8a-9bbe-40cc-9ecf-56a5d844cf5b" providerId="AD" clId="Web-{69F69297-D0CE-9FDF-6959-E15C01627AC5}" dt="2022-02-24T14:21:29.988" v="203" actId="20577"/>
        <pc:sldMkLst>
          <pc:docMk/>
          <pc:sldMk cId="499891138" sldId="288"/>
        </pc:sldMkLst>
        <pc:spChg chg="mod">
          <ac:chgData name="Teal, Slayter" userId="S::slayter.teal@okstate.edu::4b9dfe8a-9bbe-40cc-9ecf-56a5d844cf5b" providerId="AD" clId="Web-{69F69297-D0CE-9FDF-6959-E15C01627AC5}" dt="2022-02-24T14:21:29.988" v="203" actId="20577"/>
          <ac:spMkLst>
            <pc:docMk/>
            <pc:sldMk cId="499891138" sldId="288"/>
            <ac:spMk id="10" creationId="{9B71DA5C-13E2-A149-B419-F04D98AC3511}"/>
          </ac:spMkLst>
        </pc:spChg>
        <pc:spChg chg="mod">
          <ac:chgData name="Teal, Slayter" userId="S::slayter.teal@okstate.edu::4b9dfe8a-9bbe-40cc-9ecf-56a5d844cf5b" providerId="AD" clId="Web-{69F69297-D0CE-9FDF-6959-E15C01627AC5}" dt="2022-02-24T14:21:21.816" v="199" actId="1076"/>
          <ac:spMkLst>
            <pc:docMk/>
            <pc:sldMk cId="499891138" sldId="288"/>
            <ac:spMk id="12" creationId="{B0E297CD-5450-7441-A033-60CDC02876B0}"/>
          </ac:spMkLst>
        </pc:spChg>
        <pc:spChg chg="add del">
          <ac:chgData name="Teal, Slayter" userId="S::slayter.teal@okstate.edu::4b9dfe8a-9bbe-40cc-9ecf-56a5d844cf5b" providerId="AD" clId="Web-{69F69297-D0CE-9FDF-6959-E15C01627AC5}" dt="2022-02-24T14:18:05.779" v="176"/>
          <ac:spMkLst>
            <pc:docMk/>
            <pc:sldMk cId="499891138" sldId="288"/>
            <ac:spMk id="17" creationId="{100EDD19-6802-4EC3-95CE-CFFAB042CFD6}"/>
          </ac:spMkLst>
        </pc:spChg>
        <pc:spChg chg="add del">
          <ac:chgData name="Teal, Slayter" userId="S::slayter.teal@okstate.edu::4b9dfe8a-9bbe-40cc-9ecf-56a5d844cf5b" providerId="AD" clId="Web-{69F69297-D0CE-9FDF-6959-E15C01627AC5}" dt="2022-02-24T14:18:05.779" v="176"/>
          <ac:spMkLst>
            <pc:docMk/>
            <pc:sldMk cId="499891138" sldId="288"/>
            <ac:spMk id="19" creationId="{DB17E863-922E-4C26-BD64-E8FD41D28661}"/>
          </ac:spMkLst>
        </pc:spChg>
        <pc:spChg chg="add del">
          <ac:chgData name="Teal, Slayter" userId="S::slayter.teal@okstate.edu::4b9dfe8a-9bbe-40cc-9ecf-56a5d844cf5b" providerId="AD" clId="Web-{69F69297-D0CE-9FDF-6959-E15C01627AC5}" dt="2022-02-24T14:18:19.467" v="179"/>
          <ac:spMkLst>
            <pc:docMk/>
            <pc:sldMk cId="499891138" sldId="288"/>
            <ac:spMk id="22" creationId="{8FC9BE17-9A7B-462D-AE50-3D8777387304}"/>
          </ac:spMkLst>
        </pc:spChg>
        <pc:spChg chg="add del">
          <ac:chgData name="Teal, Slayter" userId="S::slayter.teal@okstate.edu::4b9dfe8a-9bbe-40cc-9ecf-56a5d844cf5b" providerId="AD" clId="Web-{69F69297-D0CE-9FDF-6959-E15C01627AC5}" dt="2022-02-24T14:18:00.232" v="175"/>
          <ac:spMkLst>
            <pc:docMk/>
            <pc:sldMk cId="499891138" sldId="288"/>
            <ac:spMk id="25" creationId="{D1D34770-47A8-402C-AF23-2B653F2D88C1}"/>
          </ac:spMkLst>
        </pc:spChg>
        <pc:spChg chg="add del">
          <ac:chgData name="Teal, Slayter" userId="S::slayter.teal@okstate.edu::4b9dfe8a-9bbe-40cc-9ecf-56a5d844cf5b" providerId="AD" clId="Web-{69F69297-D0CE-9FDF-6959-E15C01627AC5}" dt="2022-02-24T14:18:19.467" v="179"/>
          <ac:spMkLst>
            <pc:docMk/>
            <pc:sldMk cId="499891138" sldId="288"/>
            <ac:spMk id="27" creationId="{3EBE8569-6AEC-4B8C-8D53-2DE337CDBA65}"/>
          </ac:spMkLst>
        </pc:spChg>
        <pc:spChg chg="add del">
          <ac:chgData name="Teal, Slayter" userId="S::slayter.teal@okstate.edu::4b9dfe8a-9bbe-40cc-9ecf-56a5d844cf5b" providerId="AD" clId="Web-{69F69297-D0CE-9FDF-6959-E15C01627AC5}" dt="2022-02-24T14:18:19.467" v="179"/>
          <ac:spMkLst>
            <pc:docMk/>
            <pc:sldMk cId="499891138" sldId="288"/>
            <ac:spMk id="29" creationId="{55D4142C-5077-457F-A6AD-3FECFDB39685}"/>
          </ac:spMkLst>
        </pc:spChg>
        <pc:spChg chg="add del">
          <ac:chgData name="Teal, Slayter" userId="S::slayter.teal@okstate.edu::4b9dfe8a-9bbe-40cc-9ecf-56a5d844cf5b" providerId="AD" clId="Web-{69F69297-D0CE-9FDF-6959-E15C01627AC5}" dt="2022-02-24T14:18:19.467" v="179"/>
          <ac:spMkLst>
            <pc:docMk/>
            <pc:sldMk cId="499891138" sldId="288"/>
            <ac:spMk id="31" creationId="{7A5F0580-5EE9-419F-96EE-B6529EF6E7D0}"/>
          </ac:spMkLst>
        </pc:spChg>
        <pc:spChg chg="add del">
          <ac:chgData name="Teal, Slayter" userId="S::slayter.teal@okstate.edu::4b9dfe8a-9bbe-40cc-9ecf-56a5d844cf5b" providerId="AD" clId="Web-{69F69297-D0CE-9FDF-6959-E15C01627AC5}" dt="2022-02-24T14:21:05.175" v="194"/>
          <ac:spMkLst>
            <pc:docMk/>
            <pc:sldMk cId="499891138" sldId="288"/>
            <ac:spMk id="36" creationId="{0B9EE3F3-89B7-43C3-8651-C4C96830993D}"/>
          </ac:spMkLst>
        </pc:spChg>
        <pc:spChg chg="add del">
          <ac:chgData name="Teal, Slayter" userId="S::slayter.teal@okstate.edu::4b9dfe8a-9bbe-40cc-9ecf-56a5d844cf5b" providerId="AD" clId="Web-{69F69297-D0CE-9FDF-6959-E15C01627AC5}" dt="2022-02-24T14:21:05.175" v="194"/>
          <ac:spMkLst>
            <pc:docMk/>
            <pc:sldMk cId="499891138" sldId="288"/>
            <ac:spMk id="38" creationId="{33AE4636-AEEC-45D6-84D4-7AC2DA48ECF8}"/>
          </ac:spMkLst>
        </pc:spChg>
        <pc:spChg chg="add del">
          <ac:chgData name="Teal, Slayter" userId="S::slayter.teal@okstate.edu::4b9dfe8a-9bbe-40cc-9ecf-56a5d844cf5b" providerId="AD" clId="Web-{69F69297-D0CE-9FDF-6959-E15C01627AC5}" dt="2022-02-24T14:21:05.175" v="194"/>
          <ac:spMkLst>
            <pc:docMk/>
            <pc:sldMk cId="499891138" sldId="288"/>
            <ac:spMk id="40" creationId="{8D9CE0F4-2EB2-4F1F-8AAC-DB3571D9FE10}"/>
          </ac:spMkLst>
        </pc:spChg>
        <pc:spChg chg="add">
          <ac:chgData name="Teal, Slayter" userId="S::slayter.teal@okstate.edu::4b9dfe8a-9bbe-40cc-9ecf-56a5d844cf5b" providerId="AD" clId="Web-{69F69297-D0CE-9FDF-6959-E15C01627AC5}" dt="2022-02-24T14:21:05.175" v="194"/>
          <ac:spMkLst>
            <pc:docMk/>
            <pc:sldMk cId="499891138" sldId="288"/>
            <ac:spMk id="45" creationId="{8FC9BE17-9A7B-462D-AE50-3D8777387304}"/>
          </ac:spMkLst>
        </pc:spChg>
        <pc:spChg chg="add">
          <ac:chgData name="Teal, Slayter" userId="S::slayter.teal@okstate.edu::4b9dfe8a-9bbe-40cc-9ecf-56a5d844cf5b" providerId="AD" clId="Web-{69F69297-D0CE-9FDF-6959-E15C01627AC5}" dt="2022-02-24T14:21:05.175" v="194"/>
          <ac:spMkLst>
            <pc:docMk/>
            <pc:sldMk cId="499891138" sldId="288"/>
            <ac:spMk id="47" creationId="{3EBE8569-6AEC-4B8C-8D53-2DE337CDBA65}"/>
          </ac:spMkLst>
        </pc:spChg>
        <pc:spChg chg="add">
          <ac:chgData name="Teal, Slayter" userId="S::slayter.teal@okstate.edu::4b9dfe8a-9bbe-40cc-9ecf-56a5d844cf5b" providerId="AD" clId="Web-{69F69297-D0CE-9FDF-6959-E15C01627AC5}" dt="2022-02-24T14:21:05.175" v="194"/>
          <ac:spMkLst>
            <pc:docMk/>
            <pc:sldMk cId="499891138" sldId="288"/>
            <ac:spMk id="49" creationId="{55D4142C-5077-457F-A6AD-3FECFDB39685}"/>
          </ac:spMkLst>
        </pc:spChg>
        <pc:spChg chg="add">
          <ac:chgData name="Teal, Slayter" userId="S::slayter.teal@okstate.edu::4b9dfe8a-9bbe-40cc-9ecf-56a5d844cf5b" providerId="AD" clId="Web-{69F69297-D0CE-9FDF-6959-E15C01627AC5}" dt="2022-02-24T14:21:05.175" v="194"/>
          <ac:spMkLst>
            <pc:docMk/>
            <pc:sldMk cId="499891138" sldId="288"/>
            <ac:spMk id="51" creationId="{7A5F0580-5EE9-419F-96EE-B6529EF6E7D0}"/>
          </ac:spMkLst>
        </pc:spChg>
        <pc:picChg chg="add del">
          <ac:chgData name="Teal, Slayter" userId="S::slayter.teal@okstate.edu::4b9dfe8a-9bbe-40cc-9ecf-56a5d844cf5b" providerId="AD" clId="Web-{69F69297-D0CE-9FDF-6959-E15C01627AC5}" dt="2022-02-24T14:18:00.232" v="175"/>
          <ac:picMkLst>
            <pc:docMk/>
            <pc:sldMk cId="499891138" sldId="288"/>
            <ac:picMk id="21" creationId="{5982228B-608D-4AA6-9F74-75127B4E0CD3}"/>
          </ac:picMkLst>
        </pc:picChg>
        <pc:picChg chg="add mod ord">
          <ac:chgData name="Teal, Slayter" userId="S::slayter.teal@okstate.edu::4b9dfe8a-9bbe-40cc-9ecf-56a5d844cf5b" providerId="AD" clId="Web-{69F69297-D0CE-9FDF-6959-E15C01627AC5}" dt="2022-02-24T14:21:05.175" v="194"/>
          <ac:picMkLst>
            <pc:docMk/>
            <pc:sldMk cId="499891138" sldId="288"/>
            <ac:picMk id="23" creationId="{6E63E05A-5947-4917-9689-D2F3B621121C}"/>
          </ac:picMkLst>
        </pc:picChg>
      </pc:sldChg>
      <pc:sldChg chg="addSp modSp mod setBg">
        <pc:chgData name="Teal, Slayter" userId="S::slayter.teal@okstate.edu::4b9dfe8a-9bbe-40cc-9ecf-56a5d844cf5b" providerId="AD" clId="Web-{69F69297-D0CE-9FDF-6959-E15C01627AC5}" dt="2022-02-24T14:21:42.051" v="205"/>
        <pc:sldMkLst>
          <pc:docMk/>
          <pc:sldMk cId="2078367284" sldId="289"/>
        </pc:sldMkLst>
        <pc:spChg chg="mod">
          <ac:chgData name="Teal, Slayter" userId="S::slayter.teal@okstate.edu::4b9dfe8a-9bbe-40cc-9ecf-56a5d844cf5b" providerId="AD" clId="Web-{69F69297-D0CE-9FDF-6959-E15C01627AC5}" dt="2022-02-24T14:21:42.051" v="205"/>
          <ac:spMkLst>
            <pc:docMk/>
            <pc:sldMk cId="2078367284" sldId="289"/>
            <ac:spMk id="7" creationId="{4DE87CE4-7B09-1C4B-A222-C9D7591ECB9C}"/>
          </ac:spMkLst>
        </pc:spChg>
        <pc:spChg chg="add">
          <ac:chgData name="Teal, Slayter" userId="S::slayter.teal@okstate.edu::4b9dfe8a-9bbe-40cc-9ecf-56a5d844cf5b" providerId="AD" clId="Web-{69F69297-D0CE-9FDF-6959-E15C01627AC5}" dt="2022-02-24T14:21:42.051" v="205"/>
          <ac:spMkLst>
            <pc:docMk/>
            <pc:sldMk cId="2078367284" sldId="289"/>
            <ac:spMk id="12" creationId="{FFD48BC7-DC40-47DE-87EE-9F4B6ECB9ABB}"/>
          </ac:spMkLst>
        </pc:spChg>
        <pc:spChg chg="add">
          <ac:chgData name="Teal, Slayter" userId="S::slayter.teal@okstate.edu::4b9dfe8a-9bbe-40cc-9ecf-56a5d844cf5b" providerId="AD" clId="Web-{69F69297-D0CE-9FDF-6959-E15C01627AC5}" dt="2022-02-24T14:21:42.051" v="205"/>
          <ac:spMkLst>
            <pc:docMk/>
            <pc:sldMk cId="2078367284" sldId="289"/>
            <ac:spMk id="14" creationId="{E502BBC7-2C76-46F3-BC24-5985BC13DB88}"/>
          </ac:spMkLst>
        </pc:spChg>
        <pc:spChg chg="add">
          <ac:chgData name="Teal, Slayter" userId="S::slayter.teal@okstate.edu::4b9dfe8a-9bbe-40cc-9ecf-56a5d844cf5b" providerId="AD" clId="Web-{69F69297-D0CE-9FDF-6959-E15C01627AC5}" dt="2022-02-24T14:21:42.051" v="205"/>
          <ac:spMkLst>
            <pc:docMk/>
            <pc:sldMk cId="2078367284" sldId="289"/>
            <ac:spMk id="16" creationId="{C7F28D52-2A5F-4D23-81AE-7CB8B591C7AF}"/>
          </ac:spMkLst>
        </pc:spChg>
        <pc:spChg chg="add">
          <ac:chgData name="Teal, Slayter" userId="S::slayter.teal@okstate.edu::4b9dfe8a-9bbe-40cc-9ecf-56a5d844cf5b" providerId="AD" clId="Web-{69F69297-D0CE-9FDF-6959-E15C01627AC5}" dt="2022-02-24T14:21:42.051" v="205"/>
          <ac:spMkLst>
            <pc:docMk/>
            <pc:sldMk cId="2078367284" sldId="289"/>
            <ac:spMk id="18" creationId="{3629484E-3792-4B3D-89AD-7C8A1ED0E0D4}"/>
          </ac:spMkLst>
        </pc:spChg>
      </pc:sldChg>
      <pc:sldChg chg="addSp delSp modSp">
        <pc:chgData name="Teal, Slayter" userId="S::slayter.teal@okstate.edu::4b9dfe8a-9bbe-40cc-9ecf-56a5d844cf5b" providerId="AD" clId="Web-{69F69297-D0CE-9FDF-6959-E15C01627AC5}" dt="2022-02-24T14:28:05.609" v="258" actId="20577"/>
        <pc:sldMkLst>
          <pc:docMk/>
          <pc:sldMk cId="835126298" sldId="290"/>
        </pc:sldMkLst>
        <pc:spChg chg="mod">
          <ac:chgData name="Teal, Slayter" userId="S::slayter.teal@okstate.edu::4b9dfe8a-9bbe-40cc-9ecf-56a5d844cf5b" providerId="AD" clId="Web-{69F69297-D0CE-9FDF-6959-E15C01627AC5}" dt="2022-02-24T14:25:26.995" v="224" actId="14100"/>
          <ac:spMkLst>
            <pc:docMk/>
            <pc:sldMk cId="835126298" sldId="290"/>
            <ac:spMk id="6" creationId="{A87927AC-8429-D242-9F31-193EE99C1A6C}"/>
          </ac:spMkLst>
        </pc:spChg>
        <pc:spChg chg="mod">
          <ac:chgData name="Teal, Slayter" userId="S::slayter.teal@okstate.edu::4b9dfe8a-9bbe-40cc-9ecf-56a5d844cf5b" providerId="AD" clId="Web-{69F69297-D0CE-9FDF-6959-E15C01627AC5}" dt="2022-02-24T14:28:05.609" v="258" actId="20577"/>
          <ac:spMkLst>
            <pc:docMk/>
            <pc:sldMk cId="835126298" sldId="290"/>
            <ac:spMk id="7" creationId="{CFCCFF3C-51A0-4E95-9730-8F90B2F0EA07}"/>
          </ac:spMkLst>
        </pc:spChg>
        <pc:spChg chg="add del">
          <ac:chgData name="Teal, Slayter" userId="S::slayter.teal@okstate.edu::4b9dfe8a-9bbe-40cc-9ecf-56a5d844cf5b" providerId="AD" clId="Web-{69F69297-D0CE-9FDF-6959-E15C01627AC5}" dt="2022-02-24T14:24:29.603" v="217"/>
          <ac:spMkLst>
            <pc:docMk/>
            <pc:sldMk cId="835126298" sldId="290"/>
            <ac:spMk id="12" creationId="{45D37F4E-DDB4-456B-97E0-9937730A039F}"/>
          </ac:spMkLst>
        </pc:spChg>
        <pc:spChg chg="add del">
          <ac:chgData name="Teal, Slayter" userId="S::slayter.teal@okstate.edu::4b9dfe8a-9bbe-40cc-9ecf-56a5d844cf5b" providerId="AD" clId="Web-{69F69297-D0CE-9FDF-6959-E15C01627AC5}" dt="2022-02-24T14:24:29.603" v="217"/>
          <ac:spMkLst>
            <pc:docMk/>
            <pc:sldMk cId="835126298" sldId="290"/>
            <ac:spMk id="14" creationId="{B2DD41CD-8F47-4F56-AD12-4E2FF7696987}"/>
          </ac:spMkLst>
        </pc:spChg>
        <pc:spChg chg="add del">
          <ac:chgData name="Teal, Slayter" userId="S::slayter.teal@okstate.edu::4b9dfe8a-9bbe-40cc-9ecf-56a5d844cf5b" providerId="AD" clId="Web-{69F69297-D0CE-9FDF-6959-E15C01627AC5}" dt="2022-02-24T14:24:29.603" v="217"/>
          <ac:spMkLst>
            <pc:docMk/>
            <pc:sldMk cId="835126298" sldId="290"/>
            <ac:spMk id="19" creationId="{0B9EE3F3-89B7-43C3-8651-C4C96830993D}"/>
          </ac:spMkLst>
        </pc:spChg>
        <pc:spChg chg="add del">
          <ac:chgData name="Teal, Slayter" userId="S::slayter.teal@okstate.edu::4b9dfe8a-9bbe-40cc-9ecf-56a5d844cf5b" providerId="AD" clId="Web-{69F69297-D0CE-9FDF-6959-E15C01627AC5}" dt="2022-02-24T14:24:29.603" v="217"/>
          <ac:spMkLst>
            <pc:docMk/>
            <pc:sldMk cId="835126298" sldId="290"/>
            <ac:spMk id="21" creationId="{33AE4636-AEEC-45D6-84D4-7AC2DA48ECF8}"/>
          </ac:spMkLst>
        </pc:spChg>
        <pc:spChg chg="add del">
          <ac:chgData name="Teal, Slayter" userId="S::slayter.teal@okstate.edu::4b9dfe8a-9bbe-40cc-9ecf-56a5d844cf5b" providerId="AD" clId="Web-{69F69297-D0CE-9FDF-6959-E15C01627AC5}" dt="2022-02-24T14:24:29.603" v="217"/>
          <ac:spMkLst>
            <pc:docMk/>
            <pc:sldMk cId="835126298" sldId="290"/>
            <ac:spMk id="23" creationId="{8D9CE0F4-2EB2-4F1F-8AAC-DB3571D9FE10}"/>
          </ac:spMkLst>
        </pc:spChg>
        <pc:picChg chg="mod">
          <ac:chgData name="Teal, Slayter" userId="S::slayter.teal@okstate.edu::4b9dfe8a-9bbe-40cc-9ecf-56a5d844cf5b" providerId="AD" clId="Web-{69F69297-D0CE-9FDF-6959-E15C01627AC5}" dt="2022-02-24T14:25:21.198" v="223" actId="1076"/>
          <ac:picMkLst>
            <pc:docMk/>
            <pc:sldMk cId="835126298" sldId="290"/>
            <ac:picMk id="3" creationId="{69CA2563-E3ED-4C08-8A48-49E7DAD30E17}"/>
          </ac:picMkLst>
        </pc:picChg>
      </pc:sldChg>
      <pc:sldChg chg="addSp delSp modSp">
        <pc:chgData name="Teal, Slayter" userId="S::slayter.teal@okstate.edu::4b9dfe8a-9bbe-40cc-9ecf-56a5d844cf5b" providerId="AD" clId="Web-{69F69297-D0CE-9FDF-6959-E15C01627AC5}" dt="2022-02-24T14:14:28.694" v="158" actId="20577"/>
        <pc:sldMkLst>
          <pc:docMk/>
          <pc:sldMk cId="2401908091" sldId="292"/>
        </pc:sldMkLst>
        <pc:spChg chg="ord">
          <ac:chgData name="Teal, Slayter" userId="S::slayter.teal@okstate.edu::4b9dfe8a-9bbe-40cc-9ecf-56a5d844cf5b" providerId="AD" clId="Web-{69F69297-D0CE-9FDF-6959-E15C01627AC5}" dt="2022-02-24T14:14:23.210" v="157"/>
          <ac:spMkLst>
            <pc:docMk/>
            <pc:sldMk cId="2401908091" sldId="292"/>
            <ac:spMk id="4" creationId="{789DF377-418C-44F5-A9DA-47E0B6C2CD4C}"/>
          </ac:spMkLst>
        </pc:spChg>
        <pc:spChg chg="mod">
          <ac:chgData name="Teal, Slayter" userId="S::slayter.teal@okstate.edu::4b9dfe8a-9bbe-40cc-9ecf-56a5d844cf5b" providerId="AD" clId="Web-{69F69297-D0CE-9FDF-6959-E15C01627AC5}" dt="2022-02-24T14:14:28.694" v="158" actId="20577"/>
          <ac:spMkLst>
            <pc:docMk/>
            <pc:sldMk cId="2401908091" sldId="292"/>
            <ac:spMk id="5" creationId="{44B7E921-4FB7-284B-9679-627B0D7126F5}"/>
          </ac:spMkLst>
        </pc:spChg>
        <pc:spChg chg="mod">
          <ac:chgData name="Teal, Slayter" userId="S::slayter.teal@okstate.edu::4b9dfe8a-9bbe-40cc-9ecf-56a5d844cf5b" providerId="AD" clId="Web-{69F69297-D0CE-9FDF-6959-E15C01627AC5}" dt="2022-02-24T14:14:23.210" v="157"/>
          <ac:spMkLst>
            <pc:docMk/>
            <pc:sldMk cId="2401908091" sldId="292"/>
            <ac:spMk id="7" creationId="{437140A9-1E88-4A90-A937-8A39AF3B86ED}"/>
          </ac:spMkLst>
        </pc:spChg>
        <pc:spChg chg="del">
          <ac:chgData name="Teal, Slayter" userId="S::slayter.teal@okstate.edu::4b9dfe8a-9bbe-40cc-9ecf-56a5d844cf5b" providerId="AD" clId="Web-{69F69297-D0CE-9FDF-6959-E15C01627AC5}" dt="2022-02-24T14:14:23.210" v="157"/>
          <ac:spMkLst>
            <pc:docMk/>
            <pc:sldMk cId="2401908091" sldId="292"/>
            <ac:spMk id="11" creationId="{53B475F8-50AE-46A0-9943-B2B63183D50C}"/>
          </ac:spMkLst>
        </pc:spChg>
        <pc:spChg chg="del">
          <ac:chgData name="Teal, Slayter" userId="S::slayter.teal@okstate.edu::4b9dfe8a-9bbe-40cc-9ecf-56a5d844cf5b" providerId="AD" clId="Web-{69F69297-D0CE-9FDF-6959-E15C01627AC5}" dt="2022-02-24T14:14:23.210" v="157"/>
          <ac:spMkLst>
            <pc:docMk/>
            <pc:sldMk cId="2401908091" sldId="292"/>
            <ac:spMk id="16" creationId="{75F6FDB4-2351-48C2-A863-2364A02343C0}"/>
          </ac:spMkLst>
        </pc:spChg>
        <pc:spChg chg="add">
          <ac:chgData name="Teal, Slayter" userId="S::slayter.teal@okstate.edu::4b9dfe8a-9bbe-40cc-9ecf-56a5d844cf5b" providerId="AD" clId="Web-{69F69297-D0CE-9FDF-6959-E15C01627AC5}" dt="2022-02-24T14:14:23.210" v="157"/>
          <ac:spMkLst>
            <pc:docMk/>
            <pc:sldMk cId="2401908091" sldId="292"/>
            <ac:spMk id="21" creationId="{0B9EE3F3-89B7-43C3-8651-C4C96830993D}"/>
          </ac:spMkLst>
        </pc:spChg>
        <pc:spChg chg="add">
          <ac:chgData name="Teal, Slayter" userId="S::slayter.teal@okstate.edu::4b9dfe8a-9bbe-40cc-9ecf-56a5d844cf5b" providerId="AD" clId="Web-{69F69297-D0CE-9FDF-6959-E15C01627AC5}" dt="2022-02-24T14:14:23.210" v="157"/>
          <ac:spMkLst>
            <pc:docMk/>
            <pc:sldMk cId="2401908091" sldId="292"/>
            <ac:spMk id="23" creationId="{33AE4636-AEEC-45D6-84D4-7AC2DA48ECF8}"/>
          </ac:spMkLst>
        </pc:spChg>
        <pc:spChg chg="add">
          <ac:chgData name="Teal, Slayter" userId="S::slayter.teal@okstate.edu::4b9dfe8a-9bbe-40cc-9ecf-56a5d844cf5b" providerId="AD" clId="Web-{69F69297-D0CE-9FDF-6959-E15C01627AC5}" dt="2022-02-24T14:14:23.210" v="157"/>
          <ac:spMkLst>
            <pc:docMk/>
            <pc:sldMk cId="2401908091" sldId="292"/>
            <ac:spMk id="25" creationId="{8D9CE0F4-2EB2-4F1F-8AAC-DB3571D9FE10}"/>
          </ac:spMkLst>
        </pc:spChg>
        <pc:picChg chg="mod ord">
          <ac:chgData name="Teal, Slayter" userId="S::slayter.teal@okstate.edu::4b9dfe8a-9bbe-40cc-9ecf-56a5d844cf5b" providerId="AD" clId="Web-{69F69297-D0CE-9FDF-6959-E15C01627AC5}" dt="2022-02-24T14:14:23.210" v="157"/>
          <ac:picMkLst>
            <pc:docMk/>
            <pc:sldMk cId="2401908091" sldId="292"/>
            <ac:picMk id="6" creationId="{BAA45DED-75D7-41A5-8B94-DAC814D3EFB1}"/>
          </ac:picMkLst>
        </pc:picChg>
      </pc:sldChg>
      <pc:sldChg chg="addSp delSp modSp">
        <pc:chgData name="Teal, Slayter" userId="S::slayter.teal@okstate.edu::4b9dfe8a-9bbe-40cc-9ecf-56a5d844cf5b" providerId="AD" clId="Web-{69F69297-D0CE-9FDF-6959-E15C01627AC5}" dt="2022-02-24T14:42:26.902" v="372" actId="20577"/>
        <pc:sldMkLst>
          <pc:docMk/>
          <pc:sldMk cId="4126261029" sldId="296"/>
        </pc:sldMkLst>
        <pc:spChg chg="mod">
          <ac:chgData name="Teal, Slayter" userId="S::slayter.teal@okstate.edu::4b9dfe8a-9bbe-40cc-9ecf-56a5d844cf5b" providerId="AD" clId="Web-{69F69297-D0CE-9FDF-6959-E15C01627AC5}" dt="2022-02-24T14:42:26.902" v="372" actId="20577"/>
          <ac:spMkLst>
            <pc:docMk/>
            <pc:sldMk cId="4126261029" sldId="296"/>
            <ac:spMk id="2" creationId="{9336A538-963A-4546-B29F-AF07BFA0A95F}"/>
          </ac:spMkLst>
        </pc:spChg>
        <pc:spChg chg="mod">
          <ac:chgData name="Teal, Slayter" userId="S::slayter.teal@okstate.edu::4b9dfe8a-9bbe-40cc-9ecf-56a5d844cf5b" providerId="AD" clId="Web-{69F69297-D0CE-9FDF-6959-E15C01627AC5}" dt="2022-02-24T14:42:20.855" v="369" actId="14100"/>
          <ac:spMkLst>
            <pc:docMk/>
            <pc:sldMk cId="4126261029" sldId="296"/>
            <ac:spMk id="3" creationId="{1D0494B1-1AD4-4C98-AD97-385E21F7459D}"/>
          </ac:spMkLst>
        </pc:spChg>
        <pc:spChg chg="del">
          <ac:chgData name="Teal, Slayter" userId="S::slayter.teal@okstate.edu::4b9dfe8a-9bbe-40cc-9ecf-56a5d844cf5b" providerId="AD" clId="Web-{69F69297-D0CE-9FDF-6959-E15C01627AC5}" dt="2022-02-24T14:42:10.370" v="365"/>
          <ac:spMkLst>
            <pc:docMk/>
            <pc:sldMk cId="4126261029" sldId="296"/>
            <ac:spMk id="9" creationId="{45D37F4E-DDB4-456B-97E0-9937730A039F}"/>
          </ac:spMkLst>
        </pc:spChg>
        <pc:spChg chg="del">
          <ac:chgData name="Teal, Slayter" userId="S::slayter.teal@okstate.edu::4b9dfe8a-9bbe-40cc-9ecf-56a5d844cf5b" providerId="AD" clId="Web-{69F69297-D0CE-9FDF-6959-E15C01627AC5}" dt="2022-02-24T14:42:10.370" v="365"/>
          <ac:spMkLst>
            <pc:docMk/>
            <pc:sldMk cId="4126261029" sldId="296"/>
            <ac:spMk id="10" creationId="{B2DD41CD-8F47-4F56-AD12-4E2FF7696987}"/>
          </ac:spMkLst>
        </pc:spChg>
        <pc:spChg chg="add">
          <ac:chgData name="Teal, Slayter" userId="S::slayter.teal@okstate.edu::4b9dfe8a-9bbe-40cc-9ecf-56a5d844cf5b" providerId="AD" clId="Web-{69F69297-D0CE-9FDF-6959-E15C01627AC5}" dt="2022-02-24T14:42:10.370" v="365"/>
          <ac:spMkLst>
            <pc:docMk/>
            <pc:sldMk cId="4126261029" sldId="296"/>
            <ac:spMk id="15" creationId="{0B9EE3F3-89B7-43C3-8651-C4C96830993D}"/>
          </ac:spMkLst>
        </pc:spChg>
        <pc:spChg chg="add">
          <ac:chgData name="Teal, Slayter" userId="S::slayter.teal@okstate.edu::4b9dfe8a-9bbe-40cc-9ecf-56a5d844cf5b" providerId="AD" clId="Web-{69F69297-D0CE-9FDF-6959-E15C01627AC5}" dt="2022-02-24T14:42:10.370" v="365"/>
          <ac:spMkLst>
            <pc:docMk/>
            <pc:sldMk cId="4126261029" sldId="296"/>
            <ac:spMk id="17" creationId="{33AE4636-AEEC-45D6-84D4-7AC2DA48ECF8}"/>
          </ac:spMkLst>
        </pc:spChg>
        <pc:spChg chg="add">
          <ac:chgData name="Teal, Slayter" userId="S::slayter.teal@okstate.edu::4b9dfe8a-9bbe-40cc-9ecf-56a5d844cf5b" providerId="AD" clId="Web-{69F69297-D0CE-9FDF-6959-E15C01627AC5}" dt="2022-02-24T14:42:10.370" v="365"/>
          <ac:spMkLst>
            <pc:docMk/>
            <pc:sldMk cId="4126261029" sldId="296"/>
            <ac:spMk id="19" creationId="{8D9CE0F4-2EB2-4F1F-8AAC-DB3571D9FE10}"/>
          </ac:spMkLst>
        </pc:spChg>
        <pc:picChg chg="mod ord">
          <ac:chgData name="Teal, Slayter" userId="S::slayter.teal@okstate.edu::4b9dfe8a-9bbe-40cc-9ecf-56a5d844cf5b" providerId="AD" clId="Web-{69F69297-D0CE-9FDF-6959-E15C01627AC5}" dt="2022-02-24T14:42:10.370" v="365"/>
          <ac:picMkLst>
            <pc:docMk/>
            <pc:sldMk cId="4126261029" sldId="296"/>
            <ac:picMk id="6" creationId="{616B6B31-4642-474F-9509-4DA9BA855082}"/>
          </ac:picMkLst>
        </pc:picChg>
      </pc:sldChg>
      <pc:sldChg chg="addSp delSp modSp">
        <pc:chgData name="Teal, Slayter" userId="S::slayter.teal@okstate.edu::4b9dfe8a-9bbe-40cc-9ecf-56a5d844cf5b" providerId="AD" clId="Web-{69F69297-D0CE-9FDF-6959-E15C01627AC5}" dt="2022-02-24T13:59:49.981" v="48" actId="1076"/>
        <pc:sldMkLst>
          <pc:docMk/>
          <pc:sldMk cId="2599956806" sldId="299"/>
        </pc:sldMkLst>
        <pc:picChg chg="del">
          <ac:chgData name="Teal, Slayter" userId="S::slayter.teal@okstate.edu::4b9dfe8a-9bbe-40cc-9ecf-56a5d844cf5b" providerId="AD" clId="Web-{69F69297-D0CE-9FDF-6959-E15C01627AC5}" dt="2022-02-24T13:59:14.449" v="42"/>
          <ac:picMkLst>
            <pc:docMk/>
            <pc:sldMk cId="2599956806" sldId="299"/>
            <ac:picMk id="2" creationId="{00FF4622-1E25-4F71-A3AB-55708E168585}"/>
          </ac:picMkLst>
        </pc:picChg>
        <pc:picChg chg="add mod">
          <ac:chgData name="Teal, Slayter" userId="S::slayter.teal@okstate.edu::4b9dfe8a-9bbe-40cc-9ecf-56a5d844cf5b" providerId="AD" clId="Web-{69F69297-D0CE-9FDF-6959-E15C01627AC5}" dt="2022-02-24T13:59:49.981" v="48" actId="1076"/>
          <ac:picMkLst>
            <pc:docMk/>
            <pc:sldMk cId="2599956806" sldId="299"/>
            <ac:picMk id="3" creationId="{89D3E5D0-BE30-4EA5-B435-7E139009B307}"/>
          </ac:picMkLst>
        </pc:picChg>
      </pc:sldChg>
      <pc:sldChg chg="modSp addCm delCm">
        <pc:chgData name="Teal, Slayter" userId="S::slayter.teal@okstate.edu::4b9dfe8a-9bbe-40cc-9ecf-56a5d844cf5b" providerId="AD" clId="Web-{69F69297-D0CE-9FDF-6959-E15C01627AC5}" dt="2022-02-24T16:46:51.479" v="514"/>
        <pc:sldMkLst>
          <pc:docMk/>
          <pc:sldMk cId="3279544716" sldId="309"/>
        </pc:sldMkLst>
        <pc:spChg chg="mod">
          <ac:chgData name="Teal, Slayter" userId="S::slayter.teal@okstate.edu::4b9dfe8a-9bbe-40cc-9ecf-56a5d844cf5b" providerId="AD" clId="Web-{69F69297-D0CE-9FDF-6959-E15C01627AC5}" dt="2022-02-24T14:14:38.898" v="160" actId="20577"/>
          <ac:spMkLst>
            <pc:docMk/>
            <pc:sldMk cId="3279544716" sldId="309"/>
            <ac:spMk id="7" creationId="{47EEBF17-DFBC-4D2A-9255-8D2F68084B04}"/>
          </ac:spMkLst>
        </pc:spChg>
      </pc:sldChg>
      <pc:sldChg chg="addSp delSp modSp">
        <pc:chgData name="Teal, Slayter" userId="S::slayter.teal@okstate.edu::4b9dfe8a-9bbe-40cc-9ecf-56a5d844cf5b" providerId="AD" clId="Web-{69F69297-D0CE-9FDF-6959-E15C01627AC5}" dt="2022-02-24T16:29:00.521" v="513" actId="1076"/>
        <pc:sldMkLst>
          <pc:docMk/>
          <pc:sldMk cId="2723902542" sldId="312"/>
        </pc:sldMkLst>
        <pc:spChg chg="mod">
          <ac:chgData name="Teal, Slayter" userId="S::slayter.teal@okstate.edu::4b9dfe8a-9bbe-40cc-9ecf-56a5d844cf5b" providerId="AD" clId="Web-{69F69297-D0CE-9FDF-6959-E15C01627AC5}" dt="2022-02-24T14:43:27.403" v="379"/>
          <ac:spMkLst>
            <pc:docMk/>
            <pc:sldMk cId="2723902542" sldId="312"/>
            <ac:spMk id="2" creationId="{9A82C76E-E40B-44D9-9583-C84DBE64B959}"/>
          </ac:spMkLst>
        </pc:spChg>
        <pc:spChg chg="add del mod">
          <ac:chgData name="Teal, Slayter" userId="S::slayter.teal@okstate.edu::4b9dfe8a-9bbe-40cc-9ecf-56a5d844cf5b" providerId="AD" clId="Web-{69F69297-D0CE-9FDF-6959-E15C01627AC5}" dt="2022-02-24T16:29:00.521" v="513" actId="1076"/>
          <ac:spMkLst>
            <pc:docMk/>
            <pc:sldMk cId="2723902542" sldId="312"/>
            <ac:spMk id="3" creationId="{2181CEEA-25AA-461B-98A7-57FE21BF58EC}"/>
          </ac:spMkLst>
        </pc:spChg>
        <pc:spChg chg="del">
          <ac:chgData name="Teal, Slayter" userId="S::slayter.teal@okstate.edu::4b9dfe8a-9bbe-40cc-9ecf-56a5d844cf5b" providerId="AD" clId="Web-{69F69297-D0CE-9FDF-6959-E15C01627AC5}" dt="2022-02-24T14:42:45.152" v="373"/>
          <ac:spMkLst>
            <pc:docMk/>
            <pc:sldMk cId="2723902542" sldId="312"/>
            <ac:spMk id="5" creationId="{777A147A-9ED8-46B4-8660-1B3C2AA880B5}"/>
          </ac:spMkLst>
        </pc:spChg>
        <pc:spChg chg="del">
          <ac:chgData name="Teal, Slayter" userId="S::slayter.teal@okstate.edu::4b9dfe8a-9bbe-40cc-9ecf-56a5d844cf5b" providerId="AD" clId="Web-{69F69297-D0CE-9FDF-6959-E15C01627AC5}" dt="2022-02-24T14:42:45.152" v="373"/>
          <ac:spMkLst>
            <pc:docMk/>
            <pc:sldMk cId="2723902542" sldId="312"/>
            <ac:spMk id="6" creationId="{5D6C15A0-C087-4593-8414-2B4EC1CDC3DE}"/>
          </ac:spMkLst>
        </pc:spChg>
        <pc:spChg chg="add del">
          <ac:chgData name="Teal, Slayter" userId="S::slayter.teal@okstate.edu::4b9dfe8a-9bbe-40cc-9ecf-56a5d844cf5b" providerId="AD" clId="Web-{69F69297-D0CE-9FDF-6959-E15C01627AC5}" dt="2022-02-24T14:43:27.403" v="379"/>
          <ac:spMkLst>
            <pc:docMk/>
            <pc:sldMk cId="2723902542" sldId="312"/>
            <ac:spMk id="11" creationId="{DAF1966E-FD40-4A4A-B61B-C4DF7FA05F06}"/>
          </ac:spMkLst>
        </pc:spChg>
        <pc:spChg chg="add del">
          <ac:chgData name="Teal, Slayter" userId="S::slayter.teal@okstate.edu::4b9dfe8a-9bbe-40cc-9ecf-56a5d844cf5b" providerId="AD" clId="Web-{69F69297-D0CE-9FDF-6959-E15C01627AC5}" dt="2022-02-24T14:43:27.403" v="379"/>
          <ac:spMkLst>
            <pc:docMk/>
            <pc:sldMk cId="2723902542" sldId="312"/>
            <ac:spMk id="13" creationId="{047BFA19-D45E-416B-A404-7AF2F3F27017}"/>
          </ac:spMkLst>
        </pc:spChg>
        <pc:spChg chg="add del">
          <ac:chgData name="Teal, Slayter" userId="S::slayter.teal@okstate.edu::4b9dfe8a-9bbe-40cc-9ecf-56a5d844cf5b" providerId="AD" clId="Web-{69F69297-D0CE-9FDF-6959-E15C01627AC5}" dt="2022-02-24T14:43:27.403" v="379"/>
          <ac:spMkLst>
            <pc:docMk/>
            <pc:sldMk cId="2723902542" sldId="312"/>
            <ac:spMk id="15" creationId="{8E0105E7-23DB-4CF2-8258-FF47C7620F6E}"/>
          </ac:spMkLst>
        </pc:spChg>
        <pc:spChg chg="add del">
          <ac:chgData name="Teal, Slayter" userId="S::slayter.teal@okstate.edu::4b9dfe8a-9bbe-40cc-9ecf-56a5d844cf5b" providerId="AD" clId="Web-{69F69297-D0CE-9FDF-6959-E15C01627AC5}" dt="2022-02-24T14:43:27.403" v="379"/>
          <ac:spMkLst>
            <pc:docMk/>
            <pc:sldMk cId="2723902542" sldId="312"/>
            <ac:spMk id="17" creationId="{074B4F7D-14B2-478B-8BF5-01E4E0C5D263}"/>
          </ac:spMkLst>
        </pc:spChg>
        <pc:spChg chg="add del">
          <ac:chgData name="Teal, Slayter" userId="S::slayter.teal@okstate.edu::4b9dfe8a-9bbe-40cc-9ecf-56a5d844cf5b" providerId="AD" clId="Web-{69F69297-D0CE-9FDF-6959-E15C01627AC5}" dt="2022-02-24T14:43:19.044" v="377"/>
          <ac:spMkLst>
            <pc:docMk/>
            <pc:sldMk cId="2723902542" sldId="312"/>
            <ac:spMk id="22" creationId="{DAF1966E-FD40-4A4A-B61B-C4DF7FA05F06}"/>
          </ac:spMkLst>
        </pc:spChg>
        <pc:spChg chg="add del">
          <ac:chgData name="Teal, Slayter" userId="S::slayter.teal@okstate.edu::4b9dfe8a-9bbe-40cc-9ecf-56a5d844cf5b" providerId="AD" clId="Web-{69F69297-D0CE-9FDF-6959-E15C01627AC5}" dt="2022-02-24T14:43:27.403" v="379"/>
          <ac:spMkLst>
            <pc:docMk/>
            <pc:sldMk cId="2723902542" sldId="312"/>
            <ac:spMk id="23" creationId="{7517A47C-B2E5-4B79-8061-D74B1311AF6E}"/>
          </ac:spMkLst>
        </pc:spChg>
        <pc:spChg chg="add del">
          <ac:chgData name="Teal, Slayter" userId="S::slayter.teal@okstate.edu::4b9dfe8a-9bbe-40cc-9ecf-56a5d844cf5b" providerId="AD" clId="Web-{69F69297-D0CE-9FDF-6959-E15C01627AC5}" dt="2022-02-24T14:43:19.044" v="377"/>
          <ac:spMkLst>
            <pc:docMk/>
            <pc:sldMk cId="2723902542" sldId="312"/>
            <ac:spMk id="24" creationId="{047BFA19-D45E-416B-A404-7AF2F3F27017}"/>
          </ac:spMkLst>
        </pc:spChg>
        <pc:spChg chg="add del">
          <ac:chgData name="Teal, Slayter" userId="S::slayter.teal@okstate.edu::4b9dfe8a-9bbe-40cc-9ecf-56a5d844cf5b" providerId="AD" clId="Web-{69F69297-D0CE-9FDF-6959-E15C01627AC5}" dt="2022-02-24T14:43:27.403" v="379"/>
          <ac:spMkLst>
            <pc:docMk/>
            <pc:sldMk cId="2723902542" sldId="312"/>
            <ac:spMk id="25" creationId="{C505E780-2083-4CB5-A42A-5E0E2908ECC3}"/>
          </ac:spMkLst>
        </pc:spChg>
        <pc:spChg chg="add del">
          <ac:chgData name="Teal, Slayter" userId="S::slayter.teal@okstate.edu::4b9dfe8a-9bbe-40cc-9ecf-56a5d844cf5b" providerId="AD" clId="Web-{69F69297-D0CE-9FDF-6959-E15C01627AC5}" dt="2022-02-24T14:43:19.044" v="377"/>
          <ac:spMkLst>
            <pc:docMk/>
            <pc:sldMk cId="2723902542" sldId="312"/>
            <ac:spMk id="26" creationId="{8E0105E7-23DB-4CF2-8258-FF47C7620F6E}"/>
          </ac:spMkLst>
        </pc:spChg>
        <pc:spChg chg="add del">
          <ac:chgData name="Teal, Slayter" userId="S::slayter.teal@okstate.edu::4b9dfe8a-9bbe-40cc-9ecf-56a5d844cf5b" providerId="AD" clId="Web-{69F69297-D0CE-9FDF-6959-E15C01627AC5}" dt="2022-02-24T14:43:27.403" v="379"/>
          <ac:spMkLst>
            <pc:docMk/>
            <pc:sldMk cId="2723902542" sldId="312"/>
            <ac:spMk id="27" creationId="{D2C0AE1C-0118-41AE-8A10-7CDCBF10E96F}"/>
          </ac:spMkLst>
        </pc:spChg>
        <pc:spChg chg="add del">
          <ac:chgData name="Teal, Slayter" userId="S::slayter.teal@okstate.edu::4b9dfe8a-9bbe-40cc-9ecf-56a5d844cf5b" providerId="AD" clId="Web-{69F69297-D0CE-9FDF-6959-E15C01627AC5}" dt="2022-02-24T14:43:19.044" v="377"/>
          <ac:spMkLst>
            <pc:docMk/>
            <pc:sldMk cId="2723902542" sldId="312"/>
            <ac:spMk id="28" creationId="{074B4F7D-14B2-478B-8BF5-01E4E0C5D263}"/>
          </ac:spMkLst>
        </pc:spChg>
        <pc:spChg chg="add del">
          <ac:chgData name="Teal, Slayter" userId="S::slayter.teal@okstate.edu::4b9dfe8a-9bbe-40cc-9ecf-56a5d844cf5b" providerId="AD" clId="Web-{69F69297-D0CE-9FDF-6959-E15C01627AC5}" dt="2022-02-24T14:43:27.403" v="379"/>
          <ac:spMkLst>
            <pc:docMk/>
            <pc:sldMk cId="2723902542" sldId="312"/>
            <ac:spMk id="29" creationId="{463EEC44-1BA3-44ED-81FC-A644B04B2A44}"/>
          </ac:spMkLst>
        </pc:spChg>
        <pc:graphicFrameChg chg="add del">
          <ac:chgData name="Teal, Slayter" userId="S::slayter.teal@okstate.edu::4b9dfe8a-9bbe-40cc-9ecf-56a5d844cf5b" providerId="AD" clId="Web-{69F69297-D0CE-9FDF-6959-E15C01627AC5}" dt="2022-02-24T14:43:12.419" v="375"/>
          <ac:graphicFrameMkLst>
            <pc:docMk/>
            <pc:sldMk cId="2723902542" sldId="312"/>
            <ac:graphicFrameMk id="19" creationId="{C1E2D75D-4C76-4FA5-9C3F-5F8378E1318A}"/>
          </ac:graphicFrameMkLst>
        </pc:graphicFrameChg>
        <pc:graphicFrameChg chg="add del">
          <ac:chgData name="Teal, Slayter" userId="S::slayter.teal@okstate.edu::4b9dfe8a-9bbe-40cc-9ecf-56a5d844cf5b" providerId="AD" clId="Web-{69F69297-D0CE-9FDF-6959-E15C01627AC5}" dt="2022-02-24T14:43:27.403" v="379"/>
          <ac:graphicFrameMkLst>
            <pc:docMk/>
            <pc:sldMk cId="2723902542" sldId="312"/>
            <ac:graphicFrameMk id="30" creationId="{B2975EC4-4ECF-4E4E-AE6E-E5B8AFD19D18}"/>
          </ac:graphicFrameMkLst>
        </pc:graphicFrameChg>
      </pc:sldChg>
      <pc:sldChg chg="addSp delSp modSp">
        <pc:chgData name="Teal, Slayter" userId="S::slayter.teal@okstate.edu::4b9dfe8a-9bbe-40cc-9ecf-56a5d844cf5b" providerId="AD" clId="Web-{69F69297-D0CE-9FDF-6959-E15C01627AC5}" dt="2022-02-24T15:53:10.149" v="477" actId="20577"/>
        <pc:sldMkLst>
          <pc:docMk/>
          <pc:sldMk cId="3245310350" sldId="316"/>
        </pc:sldMkLst>
        <pc:spChg chg="mod">
          <ac:chgData name="Teal, Slayter" userId="S::slayter.teal@okstate.edu::4b9dfe8a-9bbe-40cc-9ecf-56a5d844cf5b" providerId="AD" clId="Web-{69F69297-D0CE-9FDF-6959-E15C01627AC5}" dt="2022-02-24T15:52:27.005" v="446" actId="20577"/>
          <ac:spMkLst>
            <pc:docMk/>
            <pc:sldMk cId="3245310350" sldId="316"/>
            <ac:spMk id="5" creationId="{44B7E921-4FB7-284B-9679-627B0D7126F5}"/>
          </ac:spMkLst>
        </pc:spChg>
        <pc:spChg chg="mod">
          <ac:chgData name="Teal, Slayter" userId="S::slayter.teal@okstate.edu::4b9dfe8a-9bbe-40cc-9ecf-56a5d844cf5b" providerId="AD" clId="Web-{69F69297-D0CE-9FDF-6959-E15C01627AC5}" dt="2022-02-24T15:53:10.149" v="477" actId="20577"/>
          <ac:spMkLst>
            <pc:docMk/>
            <pc:sldMk cId="3245310350" sldId="316"/>
            <ac:spMk id="6" creationId="{A87927AC-8429-D242-9F31-193EE99C1A6C}"/>
          </ac:spMkLst>
        </pc:spChg>
        <pc:spChg chg="del">
          <ac:chgData name="Teal, Slayter" userId="S::slayter.teal@okstate.edu::4b9dfe8a-9bbe-40cc-9ecf-56a5d844cf5b" providerId="AD" clId="Web-{69F69297-D0CE-9FDF-6959-E15C01627AC5}" dt="2022-02-24T15:52:16.192" v="443"/>
          <ac:spMkLst>
            <pc:docMk/>
            <pc:sldMk cId="3245310350" sldId="316"/>
            <ac:spMk id="71" creationId="{45D37F4E-DDB4-456B-97E0-9937730A039F}"/>
          </ac:spMkLst>
        </pc:spChg>
        <pc:spChg chg="del">
          <ac:chgData name="Teal, Slayter" userId="S::slayter.teal@okstate.edu::4b9dfe8a-9bbe-40cc-9ecf-56a5d844cf5b" providerId="AD" clId="Web-{69F69297-D0CE-9FDF-6959-E15C01627AC5}" dt="2022-02-24T15:52:16.192" v="443"/>
          <ac:spMkLst>
            <pc:docMk/>
            <pc:sldMk cId="3245310350" sldId="316"/>
            <ac:spMk id="73" creationId="{B2DD41CD-8F47-4F56-AD12-4E2FF7696987}"/>
          </ac:spMkLst>
        </pc:spChg>
        <pc:spChg chg="add">
          <ac:chgData name="Teal, Slayter" userId="S::slayter.teal@okstate.edu::4b9dfe8a-9bbe-40cc-9ecf-56a5d844cf5b" providerId="AD" clId="Web-{69F69297-D0CE-9FDF-6959-E15C01627AC5}" dt="2022-02-24T15:52:16.192" v="443"/>
          <ac:spMkLst>
            <pc:docMk/>
            <pc:sldMk cId="3245310350" sldId="316"/>
            <ac:spMk id="137" creationId="{0B9EE3F3-89B7-43C3-8651-C4C96830993D}"/>
          </ac:spMkLst>
        </pc:spChg>
        <pc:spChg chg="add">
          <ac:chgData name="Teal, Slayter" userId="S::slayter.teal@okstate.edu::4b9dfe8a-9bbe-40cc-9ecf-56a5d844cf5b" providerId="AD" clId="Web-{69F69297-D0CE-9FDF-6959-E15C01627AC5}" dt="2022-02-24T15:52:16.192" v="443"/>
          <ac:spMkLst>
            <pc:docMk/>
            <pc:sldMk cId="3245310350" sldId="316"/>
            <ac:spMk id="139" creationId="{33AE4636-AEEC-45D6-84D4-7AC2DA48ECF8}"/>
          </ac:spMkLst>
        </pc:spChg>
        <pc:spChg chg="add">
          <ac:chgData name="Teal, Slayter" userId="S::slayter.teal@okstate.edu::4b9dfe8a-9bbe-40cc-9ecf-56a5d844cf5b" providerId="AD" clId="Web-{69F69297-D0CE-9FDF-6959-E15C01627AC5}" dt="2022-02-24T15:52:16.192" v="443"/>
          <ac:spMkLst>
            <pc:docMk/>
            <pc:sldMk cId="3245310350" sldId="316"/>
            <ac:spMk id="141" creationId="{8D9CE0F4-2EB2-4F1F-8AAC-DB3571D9FE10}"/>
          </ac:spMkLst>
        </pc:spChg>
        <pc:picChg chg="mod">
          <ac:chgData name="Teal, Slayter" userId="S::slayter.teal@okstate.edu::4b9dfe8a-9bbe-40cc-9ecf-56a5d844cf5b" providerId="AD" clId="Web-{69F69297-D0CE-9FDF-6959-E15C01627AC5}" dt="2022-02-24T15:52:16.192" v="443"/>
          <ac:picMkLst>
            <pc:docMk/>
            <pc:sldMk cId="3245310350" sldId="316"/>
            <ac:picMk id="1028" creationId="{523A4A86-DAAF-44A4-B690-D6AD42609C4B}"/>
          </ac:picMkLst>
        </pc:picChg>
      </pc:sldChg>
      <pc:sldChg chg="addSp delSp modSp">
        <pc:chgData name="Teal, Slayter" userId="S::slayter.teal@okstate.edu::4b9dfe8a-9bbe-40cc-9ecf-56a5d844cf5b" providerId="AD" clId="Web-{69F69297-D0CE-9FDF-6959-E15C01627AC5}" dt="2022-02-24T14:21:32.926" v="204" actId="20577"/>
        <pc:sldMkLst>
          <pc:docMk/>
          <pc:sldMk cId="436658793" sldId="324"/>
        </pc:sldMkLst>
        <pc:spChg chg="mod">
          <ac:chgData name="Teal, Slayter" userId="S::slayter.teal@okstate.edu::4b9dfe8a-9bbe-40cc-9ecf-56a5d844cf5b" providerId="AD" clId="Web-{69F69297-D0CE-9FDF-6959-E15C01627AC5}" dt="2022-02-24T14:21:32.926" v="204" actId="20577"/>
          <ac:spMkLst>
            <pc:docMk/>
            <pc:sldMk cId="436658793" sldId="324"/>
            <ac:spMk id="10" creationId="{9B71DA5C-13E2-A149-B419-F04D98AC3511}"/>
          </ac:spMkLst>
        </pc:spChg>
        <pc:spChg chg="mod">
          <ac:chgData name="Teal, Slayter" userId="S::slayter.teal@okstate.edu::4b9dfe8a-9bbe-40cc-9ecf-56a5d844cf5b" providerId="AD" clId="Web-{69F69297-D0CE-9FDF-6959-E15C01627AC5}" dt="2022-02-24T14:19:37.110" v="188" actId="20577"/>
          <ac:spMkLst>
            <pc:docMk/>
            <pc:sldMk cId="436658793" sldId="324"/>
            <ac:spMk id="12" creationId="{B0E297CD-5450-7441-A033-60CDC02876B0}"/>
          </ac:spMkLst>
        </pc:spChg>
        <pc:spChg chg="del">
          <ac:chgData name="Teal, Slayter" userId="S::slayter.teal@okstate.edu::4b9dfe8a-9bbe-40cc-9ecf-56a5d844cf5b" providerId="AD" clId="Web-{69F69297-D0CE-9FDF-6959-E15C01627AC5}" dt="2022-02-24T14:19:20.703" v="186"/>
          <ac:spMkLst>
            <pc:docMk/>
            <pc:sldMk cId="436658793" sldId="324"/>
            <ac:spMk id="17" creationId="{100EDD19-6802-4EC3-95CE-CFFAB042CFD6}"/>
          </ac:spMkLst>
        </pc:spChg>
        <pc:spChg chg="del">
          <ac:chgData name="Teal, Slayter" userId="S::slayter.teal@okstate.edu::4b9dfe8a-9bbe-40cc-9ecf-56a5d844cf5b" providerId="AD" clId="Web-{69F69297-D0CE-9FDF-6959-E15C01627AC5}" dt="2022-02-24T14:19:20.703" v="186"/>
          <ac:spMkLst>
            <pc:docMk/>
            <pc:sldMk cId="436658793" sldId="324"/>
            <ac:spMk id="19" creationId="{DB17E863-922E-4C26-BD64-E8FD41D28661}"/>
          </ac:spMkLst>
        </pc:spChg>
        <pc:spChg chg="add">
          <ac:chgData name="Teal, Slayter" userId="S::slayter.teal@okstate.edu::4b9dfe8a-9bbe-40cc-9ecf-56a5d844cf5b" providerId="AD" clId="Web-{69F69297-D0CE-9FDF-6959-E15C01627AC5}" dt="2022-02-24T14:19:20.703" v="186"/>
          <ac:spMkLst>
            <pc:docMk/>
            <pc:sldMk cId="436658793" sldId="324"/>
            <ac:spMk id="25" creationId="{8FC9BE17-9A7B-462D-AE50-3D8777387304}"/>
          </ac:spMkLst>
        </pc:spChg>
        <pc:spChg chg="add">
          <ac:chgData name="Teal, Slayter" userId="S::slayter.teal@okstate.edu::4b9dfe8a-9bbe-40cc-9ecf-56a5d844cf5b" providerId="AD" clId="Web-{69F69297-D0CE-9FDF-6959-E15C01627AC5}" dt="2022-02-24T14:19:20.703" v="186"/>
          <ac:spMkLst>
            <pc:docMk/>
            <pc:sldMk cId="436658793" sldId="324"/>
            <ac:spMk id="27" creationId="{3EBE8569-6AEC-4B8C-8D53-2DE337CDBA65}"/>
          </ac:spMkLst>
        </pc:spChg>
        <pc:spChg chg="add">
          <ac:chgData name="Teal, Slayter" userId="S::slayter.teal@okstate.edu::4b9dfe8a-9bbe-40cc-9ecf-56a5d844cf5b" providerId="AD" clId="Web-{69F69297-D0CE-9FDF-6959-E15C01627AC5}" dt="2022-02-24T14:19:20.703" v="186"/>
          <ac:spMkLst>
            <pc:docMk/>
            <pc:sldMk cId="436658793" sldId="324"/>
            <ac:spMk id="29" creationId="{55D4142C-5077-457F-A6AD-3FECFDB39685}"/>
          </ac:spMkLst>
        </pc:spChg>
        <pc:spChg chg="add">
          <ac:chgData name="Teal, Slayter" userId="S::slayter.teal@okstate.edu::4b9dfe8a-9bbe-40cc-9ecf-56a5d844cf5b" providerId="AD" clId="Web-{69F69297-D0CE-9FDF-6959-E15C01627AC5}" dt="2022-02-24T14:19:20.703" v="186"/>
          <ac:spMkLst>
            <pc:docMk/>
            <pc:sldMk cId="436658793" sldId="324"/>
            <ac:spMk id="31" creationId="{7A5F0580-5EE9-419F-96EE-B6529EF6E7D0}"/>
          </ac:spMkLst>
        </pc:spChg>
        <pc:picChg chg="add">
          <ac:chgData name="Teal, Slayter" userId="S::slayter.teal@okstate.edu::4b9dfe8a-9bbe-40cc-9ecf-56a5d844cf5b" providerId="AD" clId="Web-{69F69297-D0CE-9FDF-6959-E15C01627AC5}" dt="2022-02-24T14:19:20.703" v="186"/>
          <ac:picMkLst>
            <pc:docMk/>
            <pc:sldMk cId="436658793" sldId="324"/>
            <ac:picMk id="21" creationId="{B1C00933-F82E-4C2D-981F-D59A52225C8F}"/>
          </ac:picMkLst>
        </pc:picChg>
      </pc:sldChg>
      <pc:sldChg chg="modSp">
        <pc:chgData name="Teal, Slayter" userId="S::slayter.teal@okstate.edu::4b9dfe8a-9bbe-40cc-9ecf-56a5d844cf5b" providerId="AD" clId="Web-{69F69297-D0CE-9FDF-6959-E15C01627AC5}" dt="2022-02-24T13:53:21.236" v="41" actId="14100"/>
        <pc:sldMkLst>
          <pc:docMk/>
          <pc:sldMk cId="241660869" sldId="327"/>
        </pc:sldMkLst>
        <pc:picChg chg="mod">
          <ac:chgData name="Teal, Slayter" userId="S::slayter.teal@okstate.edu::4b9dfe8a-9bbe-40cc-9ecf-56a5d844cf5b" providerId="AD" clId="Web-{69F69297-D0CE-9FDF-6959-E15C01627AC5}" dt="2022-02-24T13:53:21.236" v="41" actId="14100"/>
          <ac:picMkLst>
            <pc:docMk/>
            <pc:sldMk cId="241660869" sldId="327"/>
            <ac:picMk id="5" creationId="{42C933B0-6A92-42C6-BED6-F70EDB14BF01}"/>
          </ac:picMkLst>
        </pc:picChg>
        <pc:picChg chg="mod">
          <ac:chgData name="Teal, Slayter" userId="S::slayter.teal@okstate.edu::4b9dfe8a-9bbe-40cc-9ecf-56a5d844cf5b" providerId="AD" clId="Web-{69F69297-D0CE-9FDF-6959-E15C01627AC5}" dt="2022-02-24T13:53:14.376" v="39" actId="1076"/>
          <ac:picMkLst>
            <pc:docMk/>
            <pc:sldMk cId="241660869" sldId="327"/>
            <ac:picMk id="8" creationId="{44AE10AD-32C3-47BF-B9A3-EB96FBF85047}"/>
          </ac:picMkLst>
        </pc:picChg>
      </pc:sldChg>
      <pc:sldChg chg="addSp delSp modSp">
        <pc:chgData name="Teal, Slayter" userId="S::slayter.teal@okstate.edu::4b9dfe8a-9bbe-40cc-9ecf-56a5d844cf5b" providerId="AD" clId="Web-{69F69297-D0CE-9FDF-6959-E15C01627AC5}" dt="2022-02-24T14:44:46.234" v="403" actId="20577"/>
        <pc:sldMkLst>
          <pc:docMk/>
          <pc:sldMk cId="385474957" sldId="328"/>
        </pc:sldMkLst>
        <pc:spChg chg="mod">
          <ac:chgData name="Teal, Slayter" userId="S::slayter.teal@okstate.edu::4b9dfe8a-9bbe-40cc-9ecf-56a5d844cf5b" providerId="AD" clId="Web-{69F69297-D0CE-9FDF-6959-E15C01627AC5}" dt="2022-02-24T14:44:46.234" v="403" actId="20577"/>
          <ac:spMkLst>
            <pc:docMk/>
            <pc:sldMk cId="385474957" sldId="328"/>
            <ac:spMk id="2" creationId="{9336A538-963A-4546-B29F-AF07BFA0A95F}"/>
          </ac:spMkLst>
        </pc:spChg>
        <pc:spChg chg="ord">
          <ac:chgData name="Teal, Slayter" userId="S::slayter.teal@okstate.edu::4b9dfe8a-9bbe-40cc-9ecf-56a5d844cf5b" providerId="AD" clId="Web-{69F69297-D0CE-9FDF-6959-E15C01627AC5}" dt="2022-02-24T14:32:24.947" v="308"/>
          <ac:spMkLst>
            <pc:docMk/>
            <pc:sldMk cId="385474957" sldId="328"/>
            <ac:spMk id="4" creationId="{D6D14083-6C47-4EBC-A8E9-D6E32DA45B9C}"/>
          </ac:spMkLst>
        </pc:spChg>
        <pc:spChg chg="mod">
          <ac:chgData name="Teal, Slayter" userId="S::slayter.teal@okstate.edu::4b9dfe8a-9bbe-40cc-9ecf-56a5d844cf5b" providerId="AD" clId="Web-{69F69297-D0CE-9FDF-6959-E15C01627AC5}" dt="2022-02-24T14:41:58.479" v="364" actId="20577"/>
          <ac:spMkLst>
            <pc:docMk/>
            <pc:sldMk cId="385474957" sldId="328"/>
            <ac:spMk id="5" creationId="{E50202BA-23FE-4200-8BE3-4C0C829BA023}"/>
          </ac:spMkLst>
        </pc:spChg>
        <pc:spChg chg="del">
          <ac:chgData name="Teal, Slayter" userId="S::slayter.teal@okstate.edu::4b9dfe8a-9bbe-40cc-9ecf-56a5d844cf5b" providerId="AD" clId="Web-{69F69297-D0CE-9FDF-6959-E15C01627AC5}" dt="2022-02-24T14:32:24.947" v="308"/>
          <ac:spMkLst>
            <pc:docMk/>
            <pc:sldMk cId="385474957" sldId="328"/>
            <ac:spMk id="9" creationId="{45D37F4E-DDB4-456B-97E0-9937730A039F}"/>
          </ac:spMkLst>
        </pc:spChg>
        <pc:spChg chg="del">
          <ac:chgData name="Teal, Slayter" userId="S::slayter.teal@okstate.edu::4b9dfe8a-9bbe-40cc-9ecf-56a5d844cf5b" providerId="AD" clId="Web-{69F69297-D0CE-9FDF-6959-E15C01627AC5}" dt="2022-02-24T14:32:24.947" v="308"/>
          <ac:spMkLst>
            <pc:docMk/>
            <pc:sldMk cId="385474957" sldId="328"/>
            <ac:spMk id="10" creationId="{B2DD41CD-8F47-4F56-AD12-4E2FF7696987}"/>
          </ac:spMkLst>
        </pc:spChg>
        <pc:spChg chg="mod">
          <ac:chgData name="Teal, Slayter" userId="S::slayter.teal@okstate.edu::4b9dfe8a-9bbe-40cc-9ecf-56a5d844cf5b" providerId="AD" clId="Web-{69F69297-D0CE-9FDF-6959-E15C01627AC5}" dt="2022-02-24T14:32:00.899" v="294" actId="20577"/>
          <ac:spMkLst>
            <pc:docMk/>
            <pc:sldMk cId="385474957" sldId="328"/>
            <ac:spMk id="13" creationId="{8C5E1953-DF73-4EB6-B563-27D434BA4A63}"/>
          </ac:spMkLst>
        </pc:spChg>
        <pc:spChg chg="mod">
          <ac:chgData name="Teal, Slayter" userId="S::slayter.teal@okstate.edu::4b9dfe8a-9bbe-40cc-9ecf-56a5d844cf5b" providerId="AD" clId="Web-{69F69297-D0CE-9FDF-6959-E15C01627AC5}" dt="2022-02-24T14:32:06.165" v="298" actId="20577"/>
          <ac:spMkLst>
            <pc:docMk/>
            <pc:sldMk cId="385474957" sldId="328"/>
            <ac:spMk id="14" creationId="{2E0CF8AA-9578-4764-AF56-9EC80134BC29}"/>
          </ac:spMkLst>
        </pc:spChg>
        <pc:spChg chg="mod">
          <ac:chgData name="Teal, Slayter" userId="S::slayter.teal@okstate.edu::4b9dfe8a-9bbe-40cc-9ecf-56a5d844cf5b" providerId="AD" clId="Web-{69F69297-D0CE-9FDF-6959-E15C01627AC5}" dt="2022-02-24T14:32:11.712" v="303" actId="20577"/>
          <ac:spMkLst>
            <pc:docMk/>
            <pc:sldMk cId="385474957" sldId="328"/>
            <ac:spMk id="15" creationId="{EDD67FCC-063C-4E3B-925C-3BA615A89678}"/>
          </ac:spMkLst>
        </pc:spChg>
        <pc:spChg chg="add">
          <ac:chgData name="Teal, Slayter" userId="S::slayter.teal@okstate.edu::4b9dfe8a-9bbe-40cc-9ecf-56a5d844cf5b" providerId="AD" clId="Web-{69F69297-D0CE-9FDF-6959-E15C01627AC5}" dt="2022-02-24T14:32:24.947" v="308"/>
          <ac:spMkLst>
            <pc:docMk/>
            <pc:sldMk cId="385474957" sldId="328"/>
            <ac:spMk id="20" creationId="{87A87D8F-9102-4047-BDED-363F664AE5EB}"/>
          </ac:spMkLst>
        </pc:spChg>
        <pc:spChg chg="add">
          <ac:chgData name="Teal, Slayter" userId="S::slayter.teal@okstate.edu::4b9dfe8a-9bbe-40cc-9ecf-56a5d844cf5b" providerId="AD" clId="Web-{69F69297-D0CE-9FDF-6959-E15C01627AC5}" dt="2022-02-24T14:32:24.947" v="308"/>
          <ac:spMkLst>
            <pc:docMk/>
            <pc:sldMk cId="385474957" sldId="328"/>
            <ac:spMk id="22" creationId="{9073D962-D3D2-4A72-8593-65C213CBFFC3}"/>
          </ac:spMkLst>
        </pc:spChg>
        <pc:spChg chg="add">
          <ac:chgData name="Teal, Slayter" userId="S::slayter.teal@okstate.edu::4b9dfe8a-9bbe-40cc-9ecf-56a5d844cf5b" providerId="AD" clId="Web-{69F69297-D0CE-9FDF-6959-E15C01627AC5}" dt="2022-02-24T14:32:24.947" v="308"/>
          <ac:spMkLst>
            <pc:docMk/>
            <pc:sldMk cId="385474957" sldId="328"/>
            <ac:spMk id="24" creationId="{2387511B-F6E1-4929-AC90-94FB8B6B0F41}"/>
          </ac:spMkLst>
        </pc:spChg>
        <pc:spChg chg="add">
          <ac:chgData name="Teal, Slayter" userId="S::slayter.teal@okstate.edu::4b9dfe8a-9bbe-40cc-9ecf-56a5d844cf5b" providerId="AD" clId="Web-{69F69297-D0CE-9FDF-6959-E15C01627AC5}" dt="2022-02-24T14:32:24.947" v="308"/>
          <ac:spMkLst>
            <pc:docMk/>
            <pc:sldMk cId="385474957" sldId="328"/>
            <ac:spMk id="26" creationId="{AA58F78C-27AB-465F-AA33-15E08AF267F9}"/>
          </ac:spMkLst>
        </pc:spChg>
        <pc:picChg chg="mod">
          <ac:chgData name="Teal, Slayter" userId="S::slayter.teal@okstate.edu::4b9dfe8a-9bbe-40cc-9ecf-56a5d844cf5b" providerId="AD" clId="Web-{69F69297-D0CE-9FDF-6959-E15C01627AC5}" dt="2022-02-24T14:32:24.947" v="308"/>
          <ac:picMkLst>
            <pc:docMk/>
            <pc:sldMk cId="385474957" sldId="328"/>
            <ac:picMk id="6" creationId="{C5F16600-548C-4AC2-B5F6-716F6631FB70}"/>
          </ac:picMkLst>
        </pc:picChg>
        <pc:picChg chg="mod">
          <ac:chgData name="Teal, Slayter" userId="S::slayter.teal@okstate.edu::4b9dfe8a-9bbe-40cc-9ecf-56a5d844cf5b" providerId="AD" clId="Web-{69F69297-D0CE-9FDF-6959-E15C01627AC5}" dt="2022-02-24T14:32:24.947" v="308"/>
          <ac:picMkLst>
            <pc:docMk/>
            <pc:sldMk cId="385474957" sldId="328"/>
            <ac:picMk id="8" creationId="{5022DAD4-81B9-48B0-936F-34B6B90BC6DE}"/>
          </ac:picMkLst>
        </pc:picChg>
        <pc:picChg chg="mod ord">
          <ac:chgData name="Teal, Slayter" userId="S::slayter.teal@okstate.edu::4b9dfe8a-9bbe-40cc-9ecf-56a5d844cf5b" providerId="AD" clId="Web-{69F69297-D0CE-9FDF-6959-E15C01627AC5}" dt="2022-02-24T14:32:24.947" v="308"/>
          <ac:picMkLst>
            <pc:docMk/>
            <pc:sldMk cId="385474957" sldId="328"/>
            <ac:picMk id="11" creationId="{3B663452-39CC-4A82-8832-13B147BAC374}"/>
          </ac:picMkLst>
        </pc:picChg>
        <pc:picChg chg="mod">
          <ac:chgData name="Teal, Slayter" userId="S::slayter.teal@okstate.edu::4b9dfe8a-9bbe-40cc-9ecf-56a5d844cf5b" providerId="AD" clId="Web-{69F69297-D0CE-9FDF-6959-E15C01627AC5}" dt="2022-02-24T14:32:24.947" v="308"/>
          <ac:picMkLst>
            <pc:docMk/>
            <pc:sldMk cId="385474957" sldId="328"/>
            <ac:picMk id="12" creationId="{8FA0823B-8E1C-4C0C-B1AD-A2D6164FF310}"/>
          </ac:picMkLst>
        </pc:picChg>
      </pc:sldChg>
      <pc:sldChg chg="addSp delSp modSp">
        <pc:chgData name="Teal, Slayter" userId="S::slayter.teal@okstate.edu::4b9dfe8a-9bbe-40cc-9ecf-56a5d844cf5b" providerId="AD" clId="Web-{69F69297-D0CE-9FDF-6959-E15C01627AC5}" dt="2022-02-24T14:12:46.832" v="151" actId="14100"/>
        <pc:sldMkLst>
          <pc:docMk/>
          <pc:sldMk cId="3666440920" sldId="329"/>
        </pc:sldMkLst>
        <pc:spChg chg="mod">
          <ac:chgData name="Teal, Slayter" userId="S::slayter.teal@okstate.edu::4b9dfe8a-9bbe-40cc-9ecf-56a5d844cf5b" providerId="AD" clId="Web-{69F69297-D0CE-9FDF-6959-E15C01627AC5}" dt="2022-02-24T14:12:27.472" v="146" actId="20577"/>
          <ac:spMkLst>
            <pc:docMk/>
            <pc:sldMk cId="3666440920" sldId="329"/>
            <ac:spMk id="11" creationId="{DD074894-0E99-894A-9B1A-0D7C79F5F6D7}"/>
          </ac:spMkLst>
        </pc:spChg>
        <pc:spChg chg="mod">
          <ac:chgData name="Teal, Slayter" userId="S::slayter.teal@okstate.edu::4b9dfe8a-9bbe-40cc-9ecf-56a5d844cf5b" providerId="AD" clId="Web-{69F69297-D0CE-9FDF-6959-E15C01627AC5}" dt="2022-02-24T14:12:46.832" v="151" actId="14100"/>
          <ac:spMkLst>
            <pc:docMk/>
            <pc:sldMk cId="3666440920" sldId="329"/>
            <ac:spMk id="12" creationId="{B0E297CD-5450-7441-A033-60CDC02876B0}"/>
          </ac:spMkLst>
        </pc:spChg>
        <pc:spChg chg="del">
          <ac:chgData name="Teal, Slayter" userId="S::slayter.teal@okstate.edu::4b9dfe8a-9bbe-40cc-9ecf-56a5d844cf5b" providerId="AD" clId="Web-{69F69297-D0CE-9FDF-6959-E15C01627AC5}" dt="2022-02-24T14:12:20.988" v="144"/>
          <ac:spMkLst>
            <pc:docMk/>
            <pc:sldMk cId="3666440920" sldId="329"/>
            <ac:spMk id="17" creationId="{45D37F4E-DDB4-456B-97E0-9937730A039F}"/>
          </ac:spMkLst>
        </pc:spChg>
        <pc:spChg chg="del">
          <ac:chgData name="Teal, Slayter" userId="S::slayter.teal@okstate.edu::4b9dfe8a-9bbe-40cc-9ecf-56a5d844cf5b" providerId="AD" clId="Web-{69F69297-D0CE-9FDF-6959-E15C01627AC5}" dt="2022-02-24T14:12:20.988" v="144"/>
          <ac:spMkLst>
            <pc:docMk/>
            <pc:sldMk cId="3666440920" sldId="329"/>
            <ac:spMk id="19" creationId="{B2DD41CD-8F47-4F56-AD12-4E2FF7696987}"/>
          </ac:spMkLst>
        </pc:spChg>
        <pc:spChg chg="add">
          <ac:chgData name="Teal, Slayter" userId="S::slayter.teal@okstate.edu::4b9dfe8a-9bbe-40cc-9ecf-56a5d844cf5b" providerId="AD" clId="Web-{69F69297-D0CE-9FDF-6959-E15C01627AC5}" dt="2022-02-24T14:12:20.988" v="144"/>
          <ac:spMkLst>
            <pc:docMk/>
            <pc:sldMk cId="3666440920" sldId="329"/>
            <ac:spMk id="24" creationId="{385E1BDC-A9B0-4A87-82E3-F3187F69A802}"/>
          </ac:spMkLst>
        </pc:spChg>
        <pc:spChg chg="add">
          <ac:chgData name="Teal, Slayter" userId="S::slayter.teal@okstate.edu::4b9dfe8a-9bbe-40cc-9ecf-56a5d844cf5b" providerId="AD" clId="Web-{69F69297-D0CE-9FDF-6959-E15C01627AC5}" dt="2022-02-24T14:12:20.988" v="144"/>
          <ac:spMkLst>
            <pc:docMk/>
            <pc:sldMk cId="3666440920" sldId="329"/>
            <ac:spMk id="26" creationId="{0990C621-3B8B-4820-8328-D47EF7CE823C}"/>
          </ac:spMkLst>
        </pc:spChg>
        <pc:spChg chg="add">
          <ac:chgData name="Teal, Slayter" userId="S::slayter.teal@okstate.edu::4b9dfe8a-9bbe-40cc-9ecf-56a5d844cf5b" providerId="AD" clId="Web-{69F69297-D0CE-9FDF-6959-E15C01627AC5}" dt="2022-02-24T14:12:20.988" v="144"/>
          <ac:spMkLst>
            <pc:docMk/>
            <pc:sldMk cId="3666440920" sldId="329"/>
            <ac:spMk id="28" creationId="{C1A2385B-1D2A-4E17-84FA-6CB7F0AAE473}"/>
          </ac:spMkLst>
        </pc:spChg>
        <pc:spChg chg="add">
          <ac:chgData name="Teal, Slayter" userId="S::slayter.teal@okstate.edu::4b9dfe8a-9bbe-40cc-9ecf-56a5d844cf5b" providerId="AD" clId="Web-{69F69297-D0CE-9FDF-6959-E15C01627AC5}" dt="2022-02-24T14:12:20.988" v="144"/>
          <ac:spMkLst>
            <pc:docMk/>
            <pc:sldMk cId="3666440920" sldId="329"/>
            <ac:spMk id="30" creationId="{5E791F2F-79DB-4CC0-9FA1-001E3E91E8B7}"/>
          </ac:spMkLst>
        </pc:spChg>
        <pc:picChg chg="mod ord">
          <ac:chgData name="Teal, Slayter" userId="S::slayter.teal@okstate.edu::4b9dfe8a-9bbe-40cc-9ecf-56a5d844cf5b" providerId="AD" clId="Web-{69F69297-D0CE-9FDF-6959-E15C01627AC5}" dt="2022-02-24T14:12:20.988" v="144"/>
          <ac:picMkLst>
            <pc:docMk/>
            <pc:sldMk cId="3666440920" sldId="329"/>
            <ac:picMk id="2" creationId="{65C0C7E7-681F-43EC-9183-DC1B1059851F}"/>
          </ac:picMkLst>
        </pc:picChg>
        <pc:picChg chg="mod">
          <ac:chgData name="Teal, Slayter" userId="S::slayter.teal@okstate.edu::4b9dfe8a-9bbe-40cc-9ecf-56a5d844cf5b" providerId="AD" clId="Web-{69F69297-D0CE-9FDF-6959-E15C01627AC5}" dt="2022-02-24T14:12:20.988" v="144"/>
          <ac:picMkLst>
            <pc:docMk/>
            <pc:sldMk cId="3666440920" sldId="329"/>
            <ac:picMk id="4" creationId="{1A371D4D-9D45-4A2D-B70C-F41475F18B30}"/>
          </ac:picMkLst>
        </pc:picChg>
      </pc:sldChg>
      <pc:sldChg chg="addSp delSp modSp">
        <pc:chgData name="Teal, Slayter" userId="S::slayter.teal@okstate.edu::4b9dfe8a-9bbe-40cc-9ecf-56a5d844cf5b" providerId="AD" clId="Web-{69F69297-D0CE-9FDF-6959-E15C01627AC5}" dt="2022-02-24T14:29:57.583" v="280" actId="1076"/>
        <pc:sldMkLst>
          <pc:docMk/>
          <pc:sldMk cId="3286717946" sldId="331"/>
        </pc:sldMkLst>
        <pc:spChg chg="mod">
          <ac:chgData name="Teal, Slayter" userId="S::slayter.teal@okstate.edu::4b9dfe8a-9bbe-40cc-9ecf-56a5d844cf5b" providerId="AD" clId="Web-{69F69297-D0CE-9FDF-6959-E15C01627AC5}" dt="2022-02-24T14:29:57.583" v="280" actId="1076"/>
          <ac:spMkLst>
            <pc:docMk/>
            <pc:sldMk cId="3286717946" sldId="331"/>
            <ac:spMk id="6" creationId="{A87927AC-8429-D242-9F31-193EE99C1A6C}"/>
          </ac:spMkLst>
        </pc:spChg>
        <pc:spChg chg="mod">
          <ac:chgData name="Teal, Slayter" userId="S::slayter.teal@okstate.edu::4b9dfe8a-9bbe-40cc-9ecf-56a5d844cf5b" providerId="AD" clId="Web-{69F69297-D0CE-9FDF-6959-E15C01627AC5}" dt="2022-02-24T14:28:16.281" v="259" actId="20577"/>
          <ac:spMkLst>
            <pc:docMk/>
            <pc:sldMk cId="3286717946" sldId="331"/>
            <ac:spMk id="7" creationId="{CFCCFF3C-51A0-4E95-9730-8F90B2F0EA07}"/>
          </ac:spMkLst>
        </pc:spChg>
        <pc:spChg chg="del">
          <ac:chgData name="Teal, Slayter" userId="S::slayter.teal@okstate.edu::4b9dfe8a-9bbe-40cc-9ecf-56a5d844cf5b" providerId="AD" clId="Web-{69F69297-D0CE-9FDF-6959-E15C01627AC5}" dt="2022-02-24T14:26:39.622" v="233"/>
          <ac:spMkLst>
            <pc:docMk/>
            <pc:sldMk cId="3286717946" sldId="331"/>
            <ac:spMk id="12" creationId="{45D37F4E-DDB4-456B-97E0-9937730A039F}"/>
          </ac:spMkLst>
        </pc:spChg>
        <pc:spChg chg="del">
          <ac:chgData name="Teal, Slayter" userId="S::slayter.teal@okstate.edu::4b9dfe8a-9bbe-40cc-9ecf-56a5d844cf5b" providerId="AD" clId="Web-{69F69297-D0CE-9FDF-6959-E15C01627AC5}" dt="2022-02-24T14:26:39.622" v="233"/>
          <ac:spMkLst>
            <pc:docMk/>
            <pc:sldMk cId="3286717946" sldId="331"/>
            <ac:spMk id="14" creationId="{B2DD41CD-8F47-4F56-AD12-4E2FF7696987}"/>
          </ac:spMkLst>
        </pc:spChg>
        <pc:spChg chg="add">
          <ac:chgData name="Teal, Slayter" userId="S::slayter.teal@okstate.edu::4b9dfe8a-9bbe-40cc-9ecf-56a5d844cf5b" providerId="AD" clId="Web-{69F69297-D0CE-9FDF-6959-E15C01627AC5}" dt="2022-02-24T14:26:39.622" v="233"/>
          <ac:spMkLst>
            <pc:docMk/>
            <pc:sldMk cId="3286717946" sldId="331"/>
            <ac:spMk id="19" creationId="{8FC9BE17-9A7B-462D-AE50-3D8777387304}"/>
          </ac:spMkLst>
        </pc:spChg>
        <pc:spChg chg="add">
          <ac:chgData name="Teal, Slayter" userId="S::slayter.teal@okstate.edu::4b9dfe8a-9bbe-40cc-9ecf-56a5d844cf5b" providerId="AD" clId="Web-{69F69297-D0CE-9FDF-6959-E15C01627AC5}" dt="2022-02-24T14:26:39.622" v="233"/>
          <ac:spMkLst>
            <pc:docMk/>
            <pc:sldMk cId="3286717946" sldId="331"/>
            <ac:spMk id="21" creationId="{3EBE8569-6AEC-4B8C-8D53-2DE337CDBA65}"/>
          </ac:spMkLst>
        </pc:spChg>
        <pc:spChg chg="add">
          <ac:chgData name="Teal, Slayter" userId="S::slayter.teal@okstate.edu::4b9dfe8a-9bbe-40cc-9ecf-56a5d844cf5b" providerId="AD" clId="Web-{69F69297-D0CE-9FDF-6959-E15C01627AC5}" dt="2022-02-24T14:26:39.622" v="233"/>
          <ac:spMkLst>
            <pc:docMk/>
            <pc:sldMk cId="3286717946" sldId="331"/>
            <ac:spMk id="23" creationId="{55D4142C-5077-457F-A6AD-3FECFDB39685}"/>
          </ac:spMkLst>
        </pc:spChg>
        <pc:spChg chg="add">
          <ac:chgData name="Teal, Slayter" userId="S::slayter.teal@okstate.edu::4b9dfe8a-9bbe-40cc-9ecf-56a5d844cf5b" providerId="AD" clId="Web-{69F69297-D0CE-9FDF-6959-E15C01627AC5}" dt="2022-02-24T14:26:39.622" v="233"/>
          <ac:spMkLst>
            <pc:docMk/>
            <pc:sldMk cId="3286717946" sldId="331"/>
            <ac:spMk id="25" creationId="{7A5F0580-5EE9-419F-96EE-B6529EF6E7D0}"/>
          </ac:spMkLst>
        </pc:spChg>
        <pc:picChg chg="mod ord">
          <ac:chgData name="Teal, Slayter" userId="S::slayter.teal@okstate.edu::4b9dfe8a-9bbe-40cc-9ecf-56a5d844cf5b" providerId="AD" clId="Web-{69F69297-D0CE-9FDF-6959-E15C01627AC5}" dt="2022-02-24T14:26:49.013" v="234" actId="1076"/>
          <ac:picMkLst>
            <pc:docMk/>
            <pc:sldMk cId="3286717946" sldId="331"/>
            <ac:picMk id="4" creationId="{6CBAB69D-9EC7-4C92-B1CB-BB135768BFC8}"/>
          </ac:picMkLst>
        </pc:picChg>
      </pc:sldChg>
      <pc:sldChg chg="addSp delSp modSp">
        <pc:chgData name="Teal, Slayter" userId="S::slayter.teal@okstate.edu::4b9dfe8a-9bbe-40cc-9ecf-56a5d844cf5b" providerId="AD" clId="Web-{69F69297-D0CE-9FDF-6959-E15C01627AC5}" dt="2022-02-24T13:52:34.078" v="37" actId="20577"/>
        <pc:sldMkLst>
          <pc:docMk/>
          <pc:sldMk cId="1408243314" sldId="332"/>
        </pc:sldMkLst>
        <pc:spChg chg="del mod">
          <ac:chgData name="Teal, Slayter" userId="S::slayter.teal@okstate.edu::4b9dfe8a-9bbe-40cc-9ecf-56a5d844cf5b" providerId="AD" clId="Web-{69F69297-D0CE-9FDF-6959-E15C01627AC5}" dt="2022-02-24T13:49:48.011" v="6"/>
          <ac:spMkLst>
            <pc:docMk/>
            <pc:sldMk cId="1408243314" sldId="332"/>
            <ac:spMk id="2" creationId="{A52511FE-C92D-4934-933B-3633B9415C02}"/>
          </ac:spMkLst>
        </pc:spChg>
        <pc:spChg chg="del">
          <ac:chgData name="Teal, Slayter" userId="S::slayter.teal@okstate.edu::4b9dfe8a-9bbe-40cc-9ecf-56a5d844cf5b" providerId="AD" clId="Web-{69F69297-D0CE-9FDF-6959-E15C01627AC5}" dt="2022-02-24T13:48:56.540" v="1"/>
          <ac:spMkLst>
            <pc:docMk/>
            <pc:sldMk cId="1408243314" sldId="332"/>
            <ac:spMk id="3" creationId="{42C99C3D-BCA9-443D-862F-CCF04FD00C39}"/>
          </ac:spMkLst>
        </pc:spChg>
        <pc:spChg chg="add mod">
          <ac:chgData name="Teal, Slayter" userId="S::slayter.teal@okstate.edu::4b9dfe8a-9bbe-40cc-9ecf-56a5d844cf5b" providerId="AD" clId="Web-{69F69297-D0CE-9FDF-6959-E15C01627AC5}" dt="2022-02-24T13:50:50.919" v="25" actId="14100"/>
          <ac:spMkLst>
            <pc:docMk/>
            <pc:sldMk cId="1408243314" sldId="332"/>
            <ac:spMk id="5" creationId="{6D00D0FD-A146-4D4C-A7AF-E654B6A040BC}"/>
          </ac:spMkLst>
        </pc:spChg>
        <pc:spChg chg="add mod">
          <ac:chgData name="Teal, Slayter" userId="S::slayter.teal@okstate.edu::4b9dfe8a-9bbe-40cc-9ecf-56a5d844cf5b" providerId="AD" clId="Web-{69F69297-D0CE-9FDF-6959-E15C01627AC5}" dt="2022-02-24T13:50:25.621" v="19" actId="20577"/>
          <ac:spMkLst>
            <pc:docMk/>
            <pc:sldMk cId="1408243314" sldId="332"/>
            <ac:spMk id="8" creationId="{F5DE124E-2957-49FF-B746-40989E5E5A08}"/>
          </ac:spMkLst>
        </pc:spChg>
        <pc:spChg chg="mod">
          <ac:chgData name="Teal, Slayter" userId="S::slayter.teal@okstate.edu::4b9dfe8a-9bbe-40cc-9ecf-56a5d844cf5b" providerId="AD" clId="Web-{69F69297-D0CE-9FDF-6959-E15C01627AC5}" dt="2022-02-24T13:52:34.078" v="37" actId="20577"/>
          <ac:spMkLst>
            <pc:docMk/>
            <pc:sldMk cId="1408243314" sldId="332"/>
            <ac:spMk id="9" creationId="{F6C72C0B-972A-4B69-99EE-D70754902D28}"/>
          </ac:spMkLst>
        </pc:spChg>
        <pc:spChg chg="del">
          <ac:chgData name="Teal, Slayter" userId="S::slayter.teal@okstate.edu::4b9dfe8a-9bbe-40cc-9ecf-56a5d844cf5b" providerId="AD" clId="Web-{69F69297-D0CE-9FDF-6959-E15C01627AC5}" dt="2022-02-24T13:49:48.011" v="6"/>
          <ac:spMkLst>
            <pc:docMk/>
            <pc:sldMk cId="1408243314" sldId="332"/>
            <ac:spMk id="14" creationId="{743AA782-23D1-4521-8CAD-47662984AA08}"/>
          </ac:spMkLst>
        </pc:spChg>
        <pc:spChg chg="del">
          <ac:chgData name="Teal, Slayter" userId="S::slayter.teal@okstate.edu::4b9dfe8a-9bbe-40cc-9ecf-56a5d844cf5b" providerId="AD" clId="Web-{69F69297-D0CE-9FDF-6959-E15C01627AC5}" dt="2022-02-24T13:49:48.011" v="6"/>
          <ac:spMkLst>
            <pc:docMk/>
            <pc:sldMk cId="1408243314" sldId="332"/>
            <ac:spMk id="16" creationId="{71877DBC-BB60-40F0-AC93-2ACDBAAE60CE}"/>
          </ac:spMkLst>
        </pc:spChg>
        <pc:spChg chg="add">
          <ac:chgData name="Teal, Slayter" userId="S::slayter.teal@okstate.edu::4b9dfe8a-9bbe-40cc-9ecf-56a5d844cf5b" providerId="AD" clId="Web-{69F69297-D0CE-9FDF-6959-E15C01627AC5}" dt="2022-02-24T13:49:48.011" v="6"/>
          <ac:spMkLst>
            <pc:docMk/>
            <pc:sldMk cId="1408243314" sldId="332"/>
            <ac:spMk id="21" creationId="{88263A24-0C1F-4677-B43C-4AE14E276B27}"/>
          </ac:spMkLst>
        </pc:spChg>
        <pc:spChg chg="add">
          <ac:chgData name="Teal, Slayter" userId="S::slayter.teal@okstate.edu::4b9dfe8a-9bbe-40cc-9ecf-56a5d844cf5b" providerId="AD" clId="Web-{69F69297-D0CE-9FDF-6959-E15C01627AC5}" dt="2022-02-24T13:49:48.011" v="6"/>
          <ac:spMkLst>
            <pc:docMk/>
            <pc:sldMk cId="1408243314" sldId="332"/>
            <ac:spMk id="23" creationId="{0ADDB668-2CA4-4D2B-9C34-3487CA330BA8}"/>
          </ac:spMkLst>
        </pc:spChg>
        <pc:spChg chg="add">
          <ac:chgData name="Teal, Slayter" userId="S::slayter.teal@okstate.edu::4b9dfe8a-9bbe-40cc-9ecf-56a5d844cf5b" providerId="AD" clId="Web-{69F69297-D0CE-9FDF-6959-E15C01627AC5}" dt="2022-02-24T13:49:48.011" v="6"/>
          <ac:spMkLst>
            <pc:docMk/>
            <pc:sldMk cId="1408243314" sldId="332"/>
            <ac:spMk id="25" creationId="{2568BC19-F052-4108-93E1-6A3D1DEC072F}"/>
          </ac:spMkLst>
        </pc:spChg>
        <pc:spChg chg="add">
          <ac:chgData name="Teal, Slayter" userId="S::slayter.teal@okstate.edu::4b9dfe8a-9bbe-40cc-9ecf-56a5d844cf5b" providerId="AD" clId="Web-{69F69297-D0CE-9FDF-6959-E15C01627AC5}" dt="2022-02-24T13:49:48.011" v="6"/>
          <ac:spMkLst>
            <pc:docMk/>
            <pc:sldMk cId="1408243314" sldId="332"/>
            <ac:spMk id="27" creationId="{D5FD337D-4D6B-4C8B-B6F5-121097E09881}"/>
          </ac:spMkLst>
        </pc:spChg>
        <pc:picChg chg="add mod">
          <ac:chgData name="Teal, Slayter" userId="S::slayter.teal@okstate.edu::4b9dfe8a-9bbe-40cc-9ecf-56a5d844cf5b" providerId="AD" clId="Web-{69F69297-D0CE-9FDF-6959-E15C01627AC5}" dt="2022-02-24T13:49:56.823" v="9" actId="14100"/>
          <ac:picMkLst>
            <pc:docMk/>
            <pc:sldMk cId="1408243314" sldId="332"/>
            <ac:picMk id="6" creationId="{A4D10DCE-4EE0-4D6F-A152-1B4F976C12B6}"/>
          </ac:picMkLst>
        </pc:picChg>
        <pc:picChg chg="del mod">
          <ac:chgData name="Teal, Slayter" userId="S::slayter.teal@okstate.edu::4b9dfe8a-9bbe-40cc-9ecf-56a5d844cf5b" providerId="AD" clId="Web-{69F69297-D0CE-9FDF-6959-E15C01627AC5}" dt="2022-02-24T13:49:38.432" v="5"/>
          <ac:picMkLst>
            <pc:docMk/>
            <pc:sldMk cId="1408243314" sldId="332"/>
            <ac:picMk id="7" creationId="{754F1789-7A6D-4DEA-9368-B0084EDA8664}"/>
          </ac:picMkLst>
        </pc:picChg>
      </pc:sldChg>
      <pc:sldChg chg="del">
        <pc:chgData name="Teal, Slayter" userId="S::slayter.teal@okstate.edu::4b9dfe8a-9bbe-40cc-9ecf-56a5d844cf5b" providerId="AD" clId="Web-{69F69297-D0CE-9FDF-6959-E15C01627AC5}" dt="2022-02-24T13:48:38.009" v="0"/>
        <pc:sldMkLst>
          <pc:docMk/>
          <pc:sldMk cId="3448148085" sldId="334"/>
        </pc:sldMkLst>
      </pc:sldChg>
      <pc:sldChg chg="addSp delSp modSp">
        <pc:chgData name="Teal, Slayter" userId="S::slayter.teal@okstate.edu::4b9dfe8a-9bbe-40cc-9ecf-56a5d844cf5b" providerId="AD" clId="Web-{69F69297-D0CE-9FDF-6959-E15C01627AC5}" dt="2022-02-24T13:52:38.625" v="38" actId="20577"/>
        <pc:sldMkLst>
          <pc:docMk/>
          <pc:sldMk cId="1248479303" sldId="335"/>
        </pc:sldMkLst>
        <pc:spChg chg="mod">
          <ac:chgData name="Teal, Slayter" userId="S::slayter.teal@okstate.edu::4b9dfe8a-9bbe-40cc-9ecf-56a5d844cf5b" providerId="AD" clId="Web-{69F69297-D0CE-9FDF-6959-E15C01627AC5}" dt="2022-02-24T13:52:38.625" v="38" actId="20577"/>
          <ac:spMkLst>
            <pc:docMk/>
            <pc:sldMk cId="1248479303" sldId="335"/>
            <ac:spMk id="2" creationId="{C78E7EB8-E50A-4CA1-9343-BDECC1E35F9A}"/>
          </ac:spMkLst>
        </pc:spChg>
        <pc:spChg chg="mod">
          <ac:chgData name="Teal, Slayter" userId="S::slayter.teal@okstate.edu::4b9dfe8a-9bbe-40cc-9ecf-56a5d844cf5b" providerId="AD" clId="Web-{69F69297-D0CE-9FDF-6959-E15C01627AC5}" dt="2022-02-24T13:52:17.781" v="33" actId="20577"/>
          <ac:spMkLst>
            <pc:docMk/>
            <pc:sldMk cId="1248479303" sldId="335"/>
            <ac:spMk id="3" creationId="{EAEEE080-AF86-441B-BE84-3F4AC55AD5D4}"/>
          </ac:spMkLst>
        </pc:spChg>
        <pc:spChg chg="del">
          <ac:chgData name="Teal, Slayter" userId="S::slayter.teal@okstate.edu::4b9dfe8a-9bbe-40cc-9ecf-56a5d844cf5b" providerId="AD" clId="Web-{69F69297-D0CE-9FDF-6959-E15C01627AC5}" dt="2022-02-24T13:51:48.905" v="26"/>
          <ac:spMkLst>
            <pc:docMk/>
            <pc:sldMk cId="1248479303" sldId="335"/>
            <ac:spMk id="10" creationId="{743AA782-23D1-4521-8CAD-47662984AA08}"/>
          </ac:spMkLst>
        </pc:spChg>
        <pc:spChg chg="del">
          <ac:chgData name="Teal, Slayter" userId="S::slayter.teal@okstate.edu::4b9dfe8a-9bbe-40cc-9ecf-56a5d844cf5b" providerId="AD" clId="Web-{69F69297-D0CE-9FDF-6959-E15C01627AC5}" dt="2022-02-24T13:51:48.905" v="26"/>
          <ac:spMkLst>
            <pc:docMk/>
            <pc:sldMk cId="1248479303" sldId="335"/>
            <ac:spMk id="12" creationId="{71877DBC-BB60-40F0-AC93-2ACDBAAE60CE}"/>
          </ac:spMkLst>
        </pc:spChg>
        <pc:spChg chg="add">
          <ac:chgData name="Teal, Slayter" userId="S::slayter.teal@okstate.edu::4b9dfe8a-9bbe-40cc-9ecf-56a5d844cf5b" providerId="AD" clId="Web-{69F69297-D0CE-9FDF-6959-E15C01627AC5}" dt="2022-02-24T13:51:48.905" v="26"/>
          <ac:spMkLst>
            <pc:docMk/>
            <pc:sldMk cId="1248479303" sldId="335"/>
            <ac:spMk id="17" creationId="{0288C6B4-AFC3-407F-A595-EFFD38D4CCAF}"/>
          </ac:spMkLst>
        </pc:spChg>
        <pc:spChg chg="add">
          <ac:chgData name="Teal, Slayter" userId="S::slayter.teal@okstate.edu::4b9dfe8a-9bbe-40cc-9ecf-56a5d844cf5b" providerId="AD" clId="Web-{69F69297-D0CE-9FDF-6959-E15C01627AC5}" dt="2022-02-24T13:51:48.905" v="26"/>
          <ac:spMkLst>
            <pc:docMk/>
            <pc:sldMk cId="1248479303" sldId="335"/>
            <ac:spMk id="19" creationId="{CF236821-17FE-429B-8D2C-08E13A64EA40}"/>
          </ac:spMkLst>
        </pc:spChg>
        <pc:spChg chg="add">
          <ac:chgData name="Teal, Slayter" userId="S::slayter.teal@okstate.edu::4b9dfe8a-9bbe-40cc-9ecf-56a5d844cf5b" providerId="AD" clId="Web-{69F69297-D0CE-9FDF-6959-E15C01627AC5}" dt="2022-02-24T13:51:48.905" v="26"/>
          <ac:spMkLst>
            <pc:docMk/>
            <pc:sldMk cId="1248479303" sldId="335"/>
            <ac:spMk id="21" creationId="{C0BDBCD2-E081-43AB-9119-C55465E59757}"/>
          </ac:spMkLst>
        </pc:spChg>
        <pc:spChg chg="add">
          <ac:chgData name="Teal, Slayter" userId="S::slayter.teal@okstate.edu::4b9dfe8a-9bbe-40cc-9ecf-56a5d844cf5b" providerId="AD" clId="Web-{69F69297-D0CE-9FDF-6959-E15C01627AC5}" dt="2022-02-24T13:51:48.905" v="26"/>
          <ac:spMkLst>
            <pc:docMk/>
            <pc:sldMk cId="1248479303" sldId="335"/>
            <ac:spMk id="23" creationId="{98E79BE4-34FE-485A-98A5-92CE8F7C4743}"/>
          </ac:spMkLst>
        </pc:spChg>
        <pc:spChg chg="add">
          <ac:chgData name="Teal, Slayter" userId="S::slayter.teal@okstate.edu::4b9dfe8a-9bbe-40cc-9ecf-56a5d844cf5b" providerId="AD" clId="Web-{69F69297-D0CE-9FDF-6959-E15C01627AC5}" dt="2022-02-24T13:51:48.905" v="26"/>
          <ac:spMkLst>
            <pc:docMk/>
            <pc:sldMk cId="1248479303" sldId="335"/>
            <ac:spMk id="25" creationId="{7A5F0580-5EE9-419F-96EE-B6529EF6E7D0}"/>
          </ac:spMkLst>
        </pc:spChg>
        <pc:graphicFrameChg chg="del mod">
          <ac:chgData name="Teal, Slayter" userId="S::slayter.teal@okstate.edu::4b9dfe8a-9bbe-40cc-9ecf-56a5d844cf5b" providerId="AD" clId="Web-{69F69297-D0CE-9FDF-6959-E15C01627AC5}" dt="2022-02-24T13:51:53.592" v="27"/>
          <ac:graphicFrameMkLst>
            <pc:docMk/>
            <pc:sldMk cId="1248479303" sldId="335"/>
            <ac:graphicFrameMk id="4" creationId="{EC8A9533-EFB4-4CEB-AA7E-F66F0573BEFB}"/>
          </ac:graphicFrameMkLst>
        </pc:graphicFrameChg>
        <pc:picChg chg="add mod">
          <ac:chgData name="Teal, Slayter" userId="S::slayter.teal@okstate.edu::4b9dfe8a-9bbe-40cc-9ecf-56a5d844cf5b" providerId="AD" clId="Web-{69F69297-D0CE-9FDF-6959-E15C01627AC5}" dt="2022-02-24T13:52:09.062" v="32" actId="1076"/>
          <ac:picMkLst>
            <pc:docMk/>
            <pc:sldMk cId="1248479303" sldId="335"/>
            <ac:picMk id="5" creationId="{8FEF16F5-92A1-4411-AEA6-137759E0C6C7}"/>
          </ac:picMkLst>
        </pc:picChg>
      </pc:sldChg>
      <pc:sldChg chg="addSp delSp modSp">
        <pc:chgData name="Teal, Slayter" userId="S::slayter.teal@okstate.edu::4b9dfe8a-9bbe-40cc-9ecf-56a5d844cf5b" providerId="AD" clId="Web-{69F69297-D0CE-9FDF-6959-E15C01627AC5}" dt="2022-02-24T14:14:14.710" v="156" actId="20577"/>
        <pc:sldMkLst>
          <pc:docMk/>
          <pc:sldMk cId="2480403848" sldId="339"/>
        </pc:sldMkLst>
        <pc:spChg chg="mod">
          <ac:chgData name="Teal, Slayter" userId="S::slayter.teal@okstate.edu::4b9dfe8a-9bbe-40cc-9ecf-56a5d844cf5b" providerId="AD" clId="Web-{69F69297-D0CE-9FDF-6959-E15C01627AC5}" dt="2022-02-24T14:14:14.710" v="156" actId="20577"/>
          <ac:spMkLst>
            <pc:docMk/>
            <pc:sldMk cId="2480403848" sldId="339"/>
            <ac:spMk id="2" creationId="{2660EF4F-2A37-4F06-9E5F-BAF3CC083414}"/>
          </ac:spMkLst>
        </pc:spChg>
        <pc:spChg chg="mod">
          <ac:chgData name="Teal, Slayter" userId="S::slayter.teal@okstate.edu::4b9dfe8a-9bbe-40cc-9ecf-56a5d844cf5b" providerId="AD" clId="Web-{69F69297-D0CE-9FDF-6959-E15C01627AC5}" dt="2022-02-24T14:14:00.834" v="154"/>
          <ac:spMkLst>
            <pc:docMk/>
            <pc:sldMk cId="2480403848" sldId="339"/>
            <ac:spMk id="10" creationId="{6187E9BC-D269-474B-8999-748CEB23CFF0}"/>
          </ac:spMkLst>
        </pc:spChg>
        <pc:spChg chg="del">
          <ac:chgData name="Teal, Slayter" userId="S::slayter.teal@okstate.edu::4b9dfe8a-9bbe-40cc-9ecf-56a5d844cf5b" providerId="AD" clId="Web-{69F69297-D0CE-9FDF-6959-E15C01627AC5}" dt="2022-02-24T14:14:00.834" v="154"/>
          <ac:spMkLst>
            <pc:docMk/>
            <pc:sldMk cId="2480403848" sldId="339"/>
            <ac:spMk id="50" creationId="{743AA782-23D1-4521-8CAD-47662984AA08}"/>
          </ac:spMkLst>
        </pc:spChg>
        <pc:spChg chg="del">
          <ac:chgData name="Teal, Slayter" userId="S::slayter.teal@okstate.edu::4b9dfe8a-9bbe-40cc-9ecf-56a5d844cf5b" providerId="AD" clId="Web-{69F69297-D0CE-9FDF-6959-E15C01627AC5}" dt="2022-02-24T14:14:00.834" v="154"/>
          <ac:spMkLst>
            <pc:docMk/>
            <pc:sldMk cId="2480403848" sldId="339"/>
            <ac:spMk id="51" creationId="{71877DBC-BB60-40F0-AC93-2ACDBAAE60CE}"/>
          </ac:spMkLst>
        </pc:spChg>
        <pc:spChg chg="add">
          <ac:chgData name="Teal, Slayter" userId="S::slayter.teal@okstate.edu::4b9dfe8a-9bbe-40cc-9ecf-56a5d844cf5b" providerId="AD" clId="Web-{69F69297-D0CE-9FDF-6959-E15C01627AC5}" dt="2022-02-24T14:14:00.834" v="154"/>
          <ac:spMkLst>
            <pc:docMk/>
            <pc:sldMk cId="2480403848" sldId="339"/>
            <ac:spMk id="56" creationId="{0B9EE3F3-89B7-43C3-8651-C4C96830993D}"/>
          </ac:spMkLst>
        </pc:spChg>
        <pc:spChg chg="add">
          <ac:chgData name="Teal, Slayter" userId="S::slayter.teal@okstate.edu::4b9dfe8a-9bbe-40cc-9ecf-56a5d844cf5b" providerId="AD" clId="Web-{69F69297-D0CE-9FDF-6959-E15C01627AC5}" dt="2022-02-24T14:14:00.834" v="154"/>
          <ac:spMkLst>
            <pc:docMk/>
            <pc:sldMk cId="2480403848" sldId="339"/>
            <ac:spMk id="58" creationId="{33AE4636-AEEC-45D6-84D4-7AC2DA48ECF8}"/>
          </ac:spMkLst>
        </pc:spChg>
        <pc:spChg chg="add">
          <ac:chgData name="Teal, Slayter" userId="S::slayter.teal@okstate.edu::4b9dfe8a-9bbe-40cc-9ecf-56a5d844cf5b" providerId="AD" clId="Web-{69F69297-D0CE-9FDF-6959-E15C01627AC5}" dt="2022-02-24T14:14:00.834" v="154"/>
          <ac:spMkLst>
            <pc:docMk/>
            <pc:sldMk cId="2480403848" sldId="339"/>
            <ac:spMk id="60" creationId="{8D9CE0F4-2EB2-4F1F-8AAC-DB3571D9FE10}"/>
          </ac:spMkLst>
        </pc:spChg>
        <pc:grpChg chg="del">
          <ac:chgData name="Teal, Slayter" userId="S::slayter.teal@okstate.edu::4b9dfe8a-9bbe-40cc-9ecf-56a5d844cf5b" providerId="AD" clId="Web-{69F69297-D0CE-9FDF-6959-E15C01627AC5}" dt="2022-02-24T14:13:03.067" v="152"/>
          <ac:grpSpMkLst>
            <pc:docMk/>
            <pc:sldMk cId="2480403848" sldId="339"/>
            <ac:grpSpMk id="11" creationId="{AA701F72-C124-4BC2-BEE2-6039E67E2BA4}"/>
          </ac:grpSpMkLst>
        </pc:grpChg>
        <pc:grpChg chg="add mod">
          <ac:chgData name="Teal, Slayter" userId="S::slayter.teal@okstate.edu::4b9dfe8a-9bbe-40cc-9ecf-56a5d844cf5b" providerId="AD" clId="Web-{69F69297-D0CE-9FDF-6959-E15C01627AC5}" dt="2022-02-24T14:14:00.834" v="154"/>
          <ac:grpSpMkLst>
            <pc:docMk/>
            <pc:sldMk cId="2480403848" sldId="339"/>
            <ac:grpSpMk id="12" creationId="{BADBD73B-49D7-46BF-8E08-761AF8558DBD}"/>
          </ac:grpSpMkLst>
        </pc:grpChg>
        <pc:picChg chg="add">
          <ac:chgData name="Teal, Slayter" userId="S::slayter.teal@okstate.edu::4b9dfe8a-9bbe-40cc-9ecf-56a5d844cf5b" providerId="AD" clId="Web-{69F69297-D0CE-9FDF-6959-E15C01627AC5}" dt="2022-02-24T14:13:33.130" v="153"/>
          <ac:picMkLst>
            <pc:docMk/>
            <pc:sldMk cId="2480403848" sldId="339"/>
            <ac:picMk id="13" creationId="{15983C3C-57AD-4388-A3BC-2143A8995AF5}"/>
          </ac:picMkLst>
        </pc:picChg>
        <pc:picChg chg="add">
          <ac:chgData name="Teal, Slayter" userId="S::slayter.teal@okstate.edu::4b9dfe8a-9bbe-40cc-9ecf-56a5d844cf5b" providerId="AD" clId="Web-{69F69297-D0CE-9FDF-6959-E15C01627AC5}" dt="2022-02-24T14:13:33.130" v="153"/>
          <ac:picMkLst>
            <pc:docMk/>
            <pc:sldMk cId="2480403848" sldId="339"/>
            <ac:picMk id="14" creationId="{77255165-8471-49AE-AA7F-5A62DD0945E0}"/>
          </ac:picMkLst>
        </pc:picChg>
        <pc:picChg chg="add">
          <ac:chgData name="Teal, Slayter" userId="S::slayter.teal@okstate.edu::4b9dfe8a-9bbe-40cc-9ecf-56a5d844cf5b" providerId="AD" clId="Web-{69F69297-D0CE-9FDF-6959-E15C01627AC5}" dt="2022-02-24T14:13:33.130" v="153"/>
          <ac:picMkLst>
            <pc:docMk/>
            <pc:sldMk cId="2480403848" sldId="339"/>
            <ac:picMk id="15" creationId="{F81E09FB-5AF8-45BF-BBE8-0CC6BBF06742}"/>
          </ac:picMkLst>
        </pc:picChg>
      </pc:sldChg>
      <pc:sldChg chg="addSp delSp modSp">
        <pc:chgData name="Teal, Slayter" userId="S::slayter.teal@okstate.edu::4b9dfe8a-9bbe-40cc-9ecf-56a5d844cf5b" providerId="AD" clId="Web-{69F69297-D0CE-9FDF-6959-E15C01627AC5}" dt="2022-02-24T14:16:20.901" v="168" actId="1076"/>
        <pc:sldMkLst>
          <pc:docMk/>
          <pc:sldMk cId="3365789253" sldId="340"/>
        </pc:sldMkLst>
        <pc:spChg chg="mod">
          <ac:chgData name="Teal, Slayter" userId="S::slayter.teal@okstate.edu::4b9dfe8a-9bbe-40cc-9ecf-56a5d844cf5b" providerId="AD" clId="Web-{69F69297-D0CE-9FDF-6959-E15C01627AC5}" dt="2022-02-24T14:16:11.635" v="166" actId="20577"/>
          <ac:spMkLst>
            <pc:docMk/>
            <pc:sldMk cId="3365789253" sldId="340"/>
            <ac:spMk id="2" creationId="{2660EF4F-2A37-4F06-9E5F-BAF3CC083414}"/>
          </ac:spMkLst>
        </pc:spChg>
        <pc:spChg chg="mod">
          <ac:chgData name="Teal, Slayter" userId="S::slayter.teal@okstate.edu::4b9dfe8a-9bbe-40cc-9ecf-56a5d844cf5b" providerId="AD" clId="Web-{69F69297-D0CE-9FDF-6959-E15C01627AC5}" dt="2022-02-24T14:16:20.901" v="168" actId="1076"/>
          <ac:spMkLst>
            <pc:docMk/>
            <pc:sldMk cId="3365789253" sldId="340"/>
            <ac:spMk id="10" creationId="{6187E9BC-D269-474B-8999-748CEB23CFF0}"/>
          </ac:spMkLst>
        </pc:spChg>
        <pc:spChg chg="del">
          <ac:chgData name="Teal, Slayter" userId="S::slayter.teal@okstate.edu::4b9dfe8a-9bbe-40cc-9ecf-56a5d844cf5b" providerId="AD" clId="Web-{69F69297-D0CE-9FDF-6959-E15C01627AC5}" dt="2022-02-24T14:16:02.494" v="162"/>
          <ac:spMkLst>
            <pc:docMk/>
            <pc:sldMk cId="3365789253" sldId="340"/>
            <ac:spMk id="25" creationId="{352BEC0E-22F8-46D0-9632-375DB541B06C}"/>
          </ac:spMkLst>
        </pc:spChg>
        <pc:spChg chg="del">
          <ac:chgData name="Teal, Slayter" userId="S::slayter.teal@okstate.edu::4b9dfe8a-9bbe-40cc-9ecf-56a5d844cf5b" providerId="AD" clId="Web-{69F69297-D0CE-9FDF-6959-E15C01627AC5}" dt="2022-02-24T14:16:02.494" v="162"/>
          <ac:spMkLst>
            <pc:docMk/>
            <pc:sldMk cId="3365789253" sldId="340"/>
            <ac:spMk id="27" creationId="{3FCFB1DE-0B7E-48CC-BA90-B2AB0889F9D6}"/>
          </ac:spMkLst>
        </pc:spChg>
        <pc:spChg chg="add">
          <ac:chgData name="Teal, Slayter" userId="S::slayter.teal@okstate.edu::4b9dfe8a-9bbe-40cc-9ecf-56a5d844cf5b" providerId="AD" clId="Web-{69F69297-D0CE-9FDF-6959-E15C01627AC5}" dt="2022-02-24T14:16:02.494" v="162"/>
          <ac:spMkLst>
            <pc:docMk/>
            <pc:sldMk cId="3365789253" sldId="340"/>
            <ac:spMk id="32" creationId="{0B9EE3F3-89B7-43C3-8651-C4C96830993D}"/>
          </ac:spMkLst>
        </pc:spChg>
        <pc:spChg chg="add">
          <ac:chgData name="Teal, Slayter" userId="S::slayter.teal@okstate.edu::4b9dfe8a-9bbe-40cc-9ecf-56a5d844cf5b" providerId="AD" clId="Web-{69F69297-D0CE-9FDF-6959-E15C01627AC5}" dt="2022-02-24T14:16:02.494" v="162"/>
          <ac:spMkLst>
            <pc:docMk/>
            <pc:sldMk cId="3365789253" sldId="340"/>
            <ac:spMk id="34" creationId="{33AE4636-AEEC-45D6-84D4-7AC2DA48ECF8}"/>
          </ac:spMkLst>
        </pc:spChg>
        <pc:spChg chg="add">
          <ac:chgData name="Teal, Slayter" userId="S::slayter.teal@okstate.edu::4b9dfe8a-9bbe-40cc-9ecf-56a5d844cf5b" providerId="AD" clId="Web-{69F69297-D0CE-9FDF-6959-E15C01627AC5}" dt="2022-02-24T14:16:02.494" v="162"/>
          <ac:spMkLst>
            <pc:docMk/>
            <pc:sldMk cId="3365789253" sldId="340"/>
            <ac:spMk id="36" creationId="{8D9CE0F4-2EB2-4F1F-8AAC-DB3571D9FE10}"/>
          </ac:spMkLst>
        </pc:spChg>
        <pc:picChg chg="mod">
          <ac:chgData name="Teal, Slayter" userId="S::slayter.teal@okstate.edu::4b9dfe8a-9bbe-40cc-9ecf-56a5d844cf5b" providerId="AD" clId="Web-{69F69297-D0CE-9FDF-6959-E15C01627AC5}" dt="2022-02-24T14:16:02.494" v="162"/>
          <ac:picMkLst>
            <pc:docMk/>
            <pc:sldMk cId="3365789253" sldId="340"/>
            <ac:picMk id="8" creationId="{9261859F-08DD-4D02-9155-8E8A246162DC}"/>
          </ac:picMkLst>
        </pc:picChg>
      </pc:sldChg>
      <pc:sldChg chg="addSp delSp modSp del mod setClrOvrMap">
        <pc:chgData name="Teal, Slayter" userId="S::slayter.teal@okstate.edu::4b9dfe8a-9bbe-40cc-9ecf-56a5d844cf5b" providerId="AD" clId="Web-{69F69297-D0CE-9FDF-6959-E15C01627AC5}" dt="2022-02-24T14:08:33.700" v="124"/>
        <pc:sldMkLst>
          <pc:docMk/>
          <pc:sldMk cId="456856885" sldId="342"/>
        </pc:sldMkLst>
        <pc:spChg chg="mod">
          <ac:chgData name="Teal, Slayter" userId="S::slayter.teal@okstate.edu::4b9dfe8a-9bbe-40cc-9ecf-56a5d844cf5b" providerId="AD" clId="Web-{69F69297-D0CE-9FDF-6959-E15C01627AC5}" dt="2022-02-24T14:03:45.629" v="80"/>
          <ac:spMkLst>
            <pc:docMk/>
            <pc:sldMk cId="456856885" sldId="342"/>
            <ac:spMk id="5" creationId="{44B7E921-4FB7-284B-9679-627B0D7126F5}"/>
          </ac:spMkLst>
        </pc:spChg>
        <pc:spChg chg="del mod">
          <ac:chgData name="Teal, Slayter" userId="S::slayter.teal@okstate.edu::4b9dfe8a-9bbe-40cc-9ecf-56a5d844cf5b" providerId="AD" clId="Web-{69F69297-D0CE-9FDF-6959-E15C01627AC5}" dt="2022-02-24T14:02:19.689" v="73"/>
          <ac:spMkLst>
            <pc:docMk/>
            <pc:sldMk cId="456856885" sldId="342"/>
            <ac:spMk id="7" creationId="{437140A9-1E88-4A90-A937-8A39AF3B86ED}"/>
          </ac:spMkLst>
        </pc:spChg>
        <pc:spChg chg="add del">
          <ac:chgData name="Teal, Slayter" userId="S::slayter.teal@okstate.edu::4b9dfe8a-9bbe-40cc-9ecf-56a5d844cf5b" providerId="AD" clId="Web-{69F69297-D0CE-9FDF-6959-E15C01627AC5}" dt="2022-02-24T14:01:34.516" v="67"/>
          <ac:spMkLst>
            <pc:docMk/>
            <pc:sldMk cId="456856885" sldId="342"/>
            <ac:spMk id="11" creationId="{53B475F8-50AE-46A0-9943-B2B63183D50C}"/>
          </ac:spMkLst>
        </pc:spChg>
        <pc:spChg chg="add del mod ord">
          <ac:chgData name="Teal, Slayter" userId="S::slayter.teal@okstate.edu::4b9dfe8a-9bbe-40cc-9ecf-56a5d844cf5b" providerId="AD" clId="Web-{69F69297-D0CE-9FDF-6959-E15C01627AC5}" dt="2022-02-24T14:01:34.516" v="67"/>
          <ac:spMkLst>
            <pc:docMk/>
            <pc:sldMk cId="456856885" sldId="342"/>
            <ac:spMk id="12" creationId="{9842A7BB-2032-41F1-AC21-09B2D1E2AF05}"/>
          </ac:spMkLst>
        </pc:spChg>
        <pc:spChg chg="add del">
          <ac:chgData name="Teal, Slayter" userId="S::slayter.teal@okstate.edu::4b9dfe8a-9bbe-40cc-9ecf-56a5d844cf5b" providerId="AD" clId="Web-{69F69297-D0CE-9FDF-6959-E15C01627AC5}" dt="2022-02-24T14:01:34.516" v="67"/>
          <ac:spMkLst>
            <pc:docMk/>
            <pc:sldMk cId="456856885" sldId="342"/>
            <ac:spMk id="16" creationId="{75F6FDB4-2351-48C2-A863-2364A02343C0}"/>
          </ac:spMkLst>
        </pc:spChg>
        <pc:spChg chg="add del">
          <ac:chgData name="Teal, Slayter" userId="S::slayter.teal@okstate.edu::4b9dfe8a-9bbe-40cc-9ecf-56a5d844cf5b" providerId="AD" clId="Web-{69F69297-D0CE-9FDF-6959-E15C01627AC5}" dt="2022-02-24T14:01:11.109" v="64"/>
          <ac:spMkLst>
            <pc:docMk/>
            <pc:sldMk cId="456856885" sldId="342"/>
            <ac:spMk id="22" creationId="{8FC9BE17-9A7B-462D-AE50-3D8777387304}"/>
          </ac:spMkLst>
        </pc:spChg>
        <pc:spChg chg="add del">
          <ac:chgData name="Teal, Slayter" userId="S::slayter.teal@okstate.edu::4b9dfe8a-9bbe-40cc-9ecf-56a5d844cf5b" providerId="AD" clId="Web-{69F69297-D0CE-9FDF-6959-E15C01627AC5}" dt="2022-02-24T14:01:11.109" v="64"/>
          <ac:spMkLst>
            <pc:docMk/>
            <pc:sldMk cId="456856885" sldId="342"/>
            <ac:spMk id="24" creationId="{3EBE8569-6AEC-4B8C-8D53-2DE337CDBA65}"/>
          </ac:spMkLst>
        </pc:spChg>
        <pc:spChg chg="add del">
          <ac:chgData name="Teal, Slayter" userId="S::slayter.teal@okstate.edu::4b9dfe8a-9bbe-40cc-9ecf-56a5d844cf5b" providerId="AD" clId="Web-{69F69297-D0CE-9FDF-6959-E15C01627AC5}" dt="2022-02-24T14:01:11.109" v="64"/>
          <ac:spMkLst>
            <pc:docMk/>
            <pc:sldMk cId="456856885" sldId="342"/>
            <ac:spMk id="26" creationId="{55D4142C-5077-457F-A6AD-3FECFDB39685}"/>
          </ac:spMkLst>
        </pc:spChg>
        <pc:spChg chg="add del">
          <ac:chgData name="Teal, Slayter" userId="S::slayter.teal@okstate.edu::4b9dfe8a-9bbe-40cc-9ecf-56a5d844cf5b" providerId="AD" clId="Web-{69F69297-D0CE-9FDF-6959-E15C01627AC5}" dt="2022-02-24T14:01:11.109" v="64"/>
          <ac:spMkLst>
            <pc:docMk/>
            <pc:sldMk cId="456856885" sldId="342"/>
            <ac:spMk id="28" creationId="{7A5F0580-5EE9-419F-96EE-B6529EF6E7D0}"/>
          </ac:spMkLst>
        </pc:spChg>
        <pc:spChg chg="add del">
          <ac:chgData name="Teal, Slayter" userId="S::slayter.teal@okstate.edu::4b9dfe8a-9bbe-40cc-9ecf-56a5d844cf5b" providerId="AD" clId="Web-{69F69297-D0CE-9FDF-6959-E15C01627AC5}" dt="2022-02-24T14:01:34.500" v="66"/>
          <ac:spMkLst>
            <pc:docMk/>
            <pc:sldMk cId="456856885" sldId="342"/>
            <ac:spMk id="30" creationId="{BACC6370-2D7E-4714-9D71-7542949D7D5D}"/>
          </ac:spMkLst>
        </pc:spChg>
        <pc:spChg chg="add del">
          <ac:chgData name="Teal, Slayter" userId="S::slayter.teal@okstate.edu::4b9dfe8a-9bbe-40cc-9ecf-56a5d844cf5b" providerId="AD" clId="Web-{69F69297-D0CE-9FDF-6959-E15C01627AC5}" dt="2022-02-24T14:01:34.500" v="66"/>
          <ac:spMkLst>
            <pc:docMk/>
            <pc:sldMk cId="456856885" sldId="342"/>
            <ac:spMk id="31" creationId="{F68B3F68-107C-434F-AA38-110D5EA91B85}"/>
          </ac:spMkLst>
        </pc:spChg>
        <pc:spChg chg="add del">
          <ac:chgData name="Teal, Slayter" userId="S::slayter.teal@okstate.edu::4b9dfe8a-9bbe-40cc-9ecf-56a5d844cf5b" providerId="AD" clId="Web-{69F69297-D0CE-9FDF-6959-E15C01627AC5}" dt="2022-02-24T14:01:34.500" v="66"/>
          <ac:spMkLst>
            <pc:docMk/>
            <pc:sldMk cId="456856885" sldId="342"/>
            <ac:spMk id="32" creationId="{AAD0DBB9-1A4B-4391-81D4-CB19F9AB918A}"/>
          </ac:spMkLst>
        </pc:spChg>
        <pc:spChg chg="add del">
          <ac:chgData name="Teal, Slayter" userId="S::slayter.teal@okstate.edu::4b9dfe8a-9bbe-40cc-9ecf-56a5d844cf5b" providerId="AD" clId="Web-{69F69297-D0CE-9FDF-6959-E15C01627AC5}" dt="2022-02-24T14:01:34.500" v="66"/>
          <ac:spMkLst>
            <pc:docMk/>
            <pc:sldMk cId="456856885" sldId="342"/>
            <ac:spMk id="33" creationId="{063BBA22-50EA-4C4D-BE05-F1CE4E63AA56}"/>
          </ac:spMkLst>
        </pc:spChg>
        <pc:spChg chg="add del">
          <ac:chgData name="Teal, Slayter" userId="S::slayter.teal@okstate.edu::4b9dfe8a-9bbe-40cc-9ecf-56a5d844cf5b" providerId="AD" clId="Web-{69F69297-D0CE-9FDF-6959-E15C01627AC5}" dt="2022-02-24T14:01:59.798" v="68"/>
          <ac:spMkLst>
            <pc:docMk/>
            <pc:sldMk cId="456856885" sldId="342"/>
            <ac:spMk id="36" creationId="{F94AA2BD-2E3F-4B1D-8127-5744B8115311}"/>
          </ac:spMkLst>
        </pc:spChg>
        <pc:spChg chg="add del">
          <ac:chgData name="Teal, Slayter" userId="S::slayter.teal@okstate.edu::4b9dfe8a-9bbe-40cc-9ecf-56a5d844cf5b" providerId="AD" clId="Web-{69F69297-D0CE-9FDF-6959-E15C01627AC5}" dt="2022-02-24T14:01:59.798" v="68"/>
          <ac:spMkLst>
            <pc:docMk/>
            <pc:sldMk cId="456856885" sldId="342"/>
            <ac:spMk id="37" creationId="{4BD02261-2DC8-4AA8-9E16-7751AE892445}"/>
          </ac:spMkLst>
        </pc:spChg>
        <pc:spChg chg="add del">
          <ac:chgData name="Teal, Slayter" userId="S::slayter.teal@okstate.edu::4b9dfe8a-9bbe-40cc-9ecf-56a5d844cf5b" providerId="AD" clId="Web-{69F69297-D0CE-9FDF-6959-E15C01627AC5}" dt="2022-02-24T14:01:59.798" v="68"/>
          <ac:spMkLst>
            <pc:docMk/>
            <pc:sldMk cId="456856885" sldId="342"/>
            <ac:spMk id="38" creationId="{3D752CF2-2291-40B5-B462-C17B174C10BC}"/>
          </ac:spMkLst>
        </pc:spChg>
        <pc:spChg chg="add del mod">
          <ac:chgData name="Teal, Slayter" userId="S::slayter.teal@okstate.edu::4b9dfe8a-9bbe-40cc-9ecf-56a5d844cf5b" providerId="AD" clId="Web-{69F69297-D0CE-9FDF-6959-E15C01627AC5}" dt="2022-02-24T14:03:45.629" v="80"/>
          <ac:spMkLst>
            <pc:docMk/>
            <pc:sldMk cId="456856885" sldId="342"/>
            <ac:spMk id="39" creationId="{9842A7BB-2032-41F1-AC21-09B2D1E2AF05}"/>
          </ac:spMkLst>
        </pc:spChg>
        <pc:spChg chg="add del">
          <ac:chgData name="Teal, Slayter" userId="S::slayter.teal@okstate.edu::4b9dfe8a-9bbe-40cc-9ecf-56a5d844cf5b" providerId="AD" clId="Web-{69F69297-D0CE-9FDF-6959-E15C01627AC5}" dt="2022-02-24T14:03:45.629" v="80"/>
          <ac:spMkLst>
            <pc:docMk/>
            <pc:sldMk cId="456856885" sldId="342"/>
            <ac:spMk id="45" creationId="{1ECAB1E8-8195-4748-BE71-FF806D86892E}"/>
          </ac:spMkLst>
        </pc:spChg>
        <pc:spChg chg="add del">
          <ac:chgData name="Teal, Slayter" userId="S::slayter.teal@okstate.edu::4b9dfe8a-9bbe-40cc-9ecf-56a5d844cf5b" providerId="AD" clId="Web-{69F69297-D0CE-9FDF-6959-E15C01627AC5}" dt="2022-02-24T14:03:45.629" v="80"/>
          <ac:spMkLst>
            <pc:docMk/>
            <pc:sldMk cId="456856885" sldId="342"/>
            <ac:spMk id="47" creationId="{57F6BDD4-E066-4008-8011-6CC31AEB4556}"/>
          </ac:spMkLst>
        </pc:spChg>
        <pc:spChg chg="add del">
          <ac:chgData name="Teal, Slayter" userId="S::slayter.teal@okstate.edu::4b9dfe8a-9bbe-40cc-9ecf-56a5d844cf5b" providerId="AD" clId="Web-{69F69297-D0CE-9FDF-6959-E15C01627AC5}" dt="2022-02-24T14:03:45.629" v="80"/>
          <ac:spMkLst>
            <pc:docMk/>
            <pc:sldMk cId="456856885" sldId="342"/>
            <ac:spMk id="49" creationId="{2711A8FB-68FC-45FC-B01E-38F809E2D439}"/>
          </ac:spMkLst>
        </pc:spChg>
        <pc:spChg chg="add del">
          <ac:chgData name="Teal, Slayter" userId="S::slayter.teal@okstate.edu::4b9dfe8a-9bbe-40cc-9ecf-56a5d844cf5b" providerId="AD" clId="Web-{69F69297-D0CE-9FDF-6959-E15C01627AC5}" dt="2022-02-24T14:03:45.629" v="80"/>
          <ac:spMkLst>
            <pc:docMk/>
            <pc:sldMk cId="456856885" sldId="342"/>
            <ac:spMk id="51" creationId="{2A865FE3-5FC9-4049-87CF-30019C46C0F5}"/>
          </ac:spMkLst>
        </pc:spChg>
        <pc:spChg chg="add del">
          <ac:chgData name="Teal, Slayter" userId="S::slayter.teal@okstate.edu::4b9dfe8a-9bbe-40cc-9ecf-56a5d844cf5b" providerId="AD" clId="Web-{69F69297-D0CE-9FDF-6959-E15C01627AC5}" dt="2022-02-24T14:03:05.096" v="76"/>
          <ac:spMkLst>
            <pc:docMk/>
            <pc:sldMk cId="456856885" sldId="342"/>
            <ac:spMk id="57" creationId="{BACC6370-2D7E-4714-9D71-7542949D7D5D}"/>
          </ac:spMkLst>
        </pc:spChg>
        <pc:spChg chg="add del">
          <ac:chgData name="Teal, Slayter" userId="S::slayter.teal@okstate.edu::4b9dfe8a-9bbe-40cc-9ecf-56a5d844cf5b" providerId="AD" clId="Web-{69F69297-D0CE-9FDF-6959-E15C01627AC5}" dt="2022-02-24T14:03:45.629" v="79"/>
          <ac:spMkLst>
            <pc:docMk/>
            <pc:sldMk cId="456856885" sldId="342"/>
            <ac:spMk id="58" creationId="{C5E6CFF1-2F42-4E10-9A97-F116F46F53FE}"/>
          </ac:spMkLst>
        </pc:spChg>
        <pc:spChg chg="add del">
          <ac:chgData name="Teal, Slayter" userId="S::slayter.teal@okstate.edu::4b9dfe8a-9bbe-40cc-9ecf-56a5d844cf5b" providerId="AD" clId="Web-{69F69297-D0CE-9FDF-6959-E15C01627AC5}" dt="2022-02-24T14:03:05.096" v="76"/>
          <ac:spMkLst>
            <pc:docMk/>
            <pc:sldMk cId="456856885" sldId="342"/>
            <ac:spMk id="59" creationId="{F68B3F68-107C-434F-AA38-110D5EA91B85}"/>
          </ac:spMkLst>
        </pc:spChg>
        <pc:spChg chg="add del">
          <ac:chgData name="Teal, Slayter" userId="S::slayter.teal@okstate.edu::4b9dfe8a-9bbe-40cc-9ecf-56a5d844cf5b" providerId="AD" clId="Web-{69F69297-D0CE-9FDF-6959-E15C01627AC5}" dt="2022-02-24T14:03:05.096" v="76"/>
          <ac:spMkLst>
            <pc:docMk/>
            <pc:sldMk cId="456856885" sldId="342"/>
            <ac:spMk id="61" creationId="{AAD0DBB9-1A4B-4391-81D4-CB19F9AB918A}"/>
          </ac:spMkLst>
        </pc:spChg>
        <pc:spChg chg="add">
          <ac:chgData name="Teal, Slayter" userId="S::slayter.teal@okstate.edu::4b9dfe8a-9bbe-40cc-9ecf-56a5d844cf5b" providerId="AD" clId="Web-{69F69297-D0CE-9FDF-6959-E15C01627AC5}" dt="2022-02-24T14:03:45.629" v="80"/>
          <ac:spMkLst>
            <pc:docMk/>
            <pc:sldMk cId="456856885" sldId="342"/>
            <ac:spMk id="62" creationId="{F94AA2BD-2E3F-4B1D-8127-5744B8115311}"/>
          </ac:spMkLst>
        </pc:spChg>
        <pc:spChg chg="add del">
          <ac:chgData name="Teal, Slayter" userId="S::slayter.teal@okstate.edu::4b9dfe8a-9bbe-40cc-9ecf-56a5d844cf5b" providerId="AD" clId="Web-{69F69297-D0CE-9FDF-6959-E15C01627AC5}" dt="2022-02-24T14:03:05.096" v="76"/>
          <ac:spMkLst>
            <pc:docMk/>
            <pc:sldMk cId="456856885" sldId="342"/>
            <ac:spMk id="63" creationId="{063BBA22-50EA-4C4D-BE05-F1CE4E63AA56}"/>
          </ac:spMkLst>
        </pc:spChg>
        <pc:spChg chg="add">
          <ac:chgData name="Teal, Slayter" userId="S::slayter.teal@okstate.edu::4b9dfe8a-9bbe-40cc-9ecf-56a5d844cf5b" providerId="AD" clId="Web-{69F69297-D0CE-9FDF-6959-E15C01627AC5}" dt="2022-02-24T14:03:45.629" v="80"/>
          <ac:spMkLst>
            <pc:docMk/>
            <pc:sldMk cId="456856885" sldId="342"/>
            <ac:spMk id="64" creationId="{4BD02261-2DC8-4AA8-9E16-7751AE892445}"/>
          </ac:spMkLst>
        </pc:spChg>
        <pc:spChg chg="add">
          <ac:chgData name="Teal, Slayter" userId="S::slayter.teal@okstate.edu::4b9dfe8a-9bbe-40cc-9ecf-56a5d844cf5b" providerId="AD" clId="Web-{69F69297-D0CE-9FDF-6959-E15C01627AC5}" dt="2022-02-24T14:03:45.629" v="80"/>
          <ac:spMkLst>
            <pc:docMk/>
            <pc:sldMk cId="456856885" sldId="342"/>
            <ac:spMk id="65" creationId="{3D752CF2-2291-40B5-B462-C17B174C10BC}"/>
          </ac:spMkLst>
        </pc:spChg>
        <pc:spChg chg="add mod">
          <ac:chgData name="Teal, Slayter" userId="S::slayter.teal@okstate.edu::4b9dfe8a-9bbe-40cc-9ecf-56a5d844cf5b" providerId="AD" clId="Web-{69F69297-D0CE-9FDF-6959-E15C01627AC5}" dt="2022-02-24T14:05:38.742" v="105" actId="1076"/>
          <ac:spMkLst>
            <pc:docMk/>
            <pc:sldMk cId="456856885" sldId="342"/>
            <ac:spMk id="66" creationId="{9842A7BB-2032-41F1-AC21-09B2D1E2AF05}"/>
          </ac:spMkLst>
        </pc:spChg>
        <pc:graphicFrameChg chg="add del">
          <ac:chgData name="Teal, Slayter" userId="S::slayter.teal@okstate.edu::4b9dfe8a-9bbe-40cc-9ecf-56a5d844cf5b" providerId="AD" clId="Web-{69F69297-D0CE-9FDF-6959-E15C01627AC5}" dt="2022-02-24T14:01:34.500" v="66"/>
          <ac:graphicFrameMkLst>
            <pc:docMk/>
            <pc:sldMk cId="456856885" sldId="342"/>
            <ac:graphicFrameMk id="34" creationId="{F546E9EC-CD5C-414A-A43A-AFCE57DFBC4F}"/>
          </ac:graphicFrameMkLst>
        </pc:graphicFrameChg>
        <pc:graphicFrameChg chg="add del">
          <ac:chgData name="Teal, Slayter" userId="S::slayter.teal@okstate.edu::4b9dfe8a-9bbe-40cc-9ecf-56a5d844cf5b" providerId="AD" clId="Web-{69F69297-D0CE-9FDF-6959-E15C01627AC5}" dt="2022-02-24T14:03:05.096" v="76"/>
          <ac:graphicFrameMkLst>
            <pc:docMk/>
            <pc:sldMk cId="456856885" sldId="342"/>
            <ac:graphicFrameMk id="53" creationId="{CF658DAC-2444-4CCC-ADBB-0B49CCD785E3}"/>
          </ac:graphicFrameMkLst>
        </pc:graphicFrameChg>
        <pc:graphicFrameChg chg="add del">
          <ac:chgData name="Teal, Slayter" userId="S::slayter.teal@okstate.edu::4b9dfe8a-9bbe-40cc-9ecf-56a5d844cf5b" providerId="AD" clId="Web-{69F69297-D0CE-9FDF-6959-E15C01627AC5}" dt="2022-02-24T14:03:45.629" v="79"/>
          <ac:graphicFrameMkLst>
            <pc:docMk/>
            <pc:sldMk cId="456856885" sldId="342"/>
            <ac:graphicFrameMk id="55" creationId="{3048C49B-0752-46E8-905E-43B58E0B5046}"/>
          </ac:graphicFrameMkLst>
        </pc:graphicFrameChg>
        <pc:picChg chg="add del">
          <ac:chgData name="Teal, Slayter" userId="S::slayter.teal@okstate.edu::4b9dfe8a-9bbe-40cc-9ecf-56a5d844cf5b" providerId="AD" clId="Web-{69F69297-D0CE-9FDF-6959-E15C01627AC5}" dt="2022-02-24T14:01:11.109" v="64"/>
          <ac:picMkLst>
            <pc:docMk/>
            <pc:sldMk cId="456856885" sldId="342"/>
            <ac:picMk id="18" creationId="{D148A0E0-6968-42E7-B144-C07FDB9D9A7B}"/>
          </ac:picMkLst>
        </pc:picChg>
        <pc:picChg chg="add del mod">
          <ac:chgData name="Teal, Slayter" userId="S::slayter.teal@okstate.edu::4b9dfe8a-9bbe-40cc-9ecf-56a5d844cf5b" providerId="AD" clId="Web-{69F69297-D0CE-9FDF-6959-E15C01627AC5}" dt="2022-02-24T14:02:28.705" v="74"/>
          <ac:picMkLst>
            <pc:docMk/>
            <pc:sldMk cId="456856885" sldId="342"/>
            <ac:picMk id="40" creationId="{40FE11F3-8500-49DB-8AC5-083E84C5196F}"/>
          </ac:picMkLst>
        </pc:picChg>
        <pc:picChg chg="add del">
          <ac:chgData name="Teal, Slayter" userId="S::slayter.teal@okstate.edu::4b9dfe8a-9bbe-40cc-9ecf-56a5d844cf5b" providerId="AD" clId="Web-{69F69297-D0CE-9FDF-6959-E15C01627AC5}" dt="2022-02-24T14:03:45.629" v="79"/>
          <ac:picMkLst>
            <pc:docMk/>
            <pc:sldMk cId="456856885" sldId="342"/>
            <ac:picMk id="54" creationId="{7729B392-0A92-4EE4-8B49-A80C8E5582AD}"/>
          </ac:picMkLst>
        </pc:picChg>
        <pc:picChg chg="add del">
          <ac:chgData name="Teal, Slayter" userId="S::slayter.teal@okstate.edu::4b9dfe8a-9bbe-40cc-9ecf-56a5d844cf5b" providerId="AD" clId="Web-{69F69297-D0CE-9FDF-6959-E15C01627AC5}" dt="2022-02-24T14:05:36.507" v="104"/>
          <ac:picMkLst>
            <pc:docMk/>
            <pc:sldMk cId="456856885" sldId="342"/>
            <ac:picMk id="67" creationId="{A4C63111-9301-48DE-B3F0-CA2D4DA038F0}"/>
          </ac:picMkLst>
        </pc:picChg>
        <pc:cxnChg chg="add del">
          <ac:chgData name="Teal, Slayter" userId="S::slayter.teal@okstate.edu::4b9dfe8a-9bbe-40cc-9ecf-56a5d844cf5b" providerId="AD" clId="Web-{69F69297-D0CE-9FDF-6959-E15C01627AC5}" dt="2022-02-24T14:03:45.629" v="79"/>
          <ac:cxnSpMkLst>
            <pc:docMk/>
            <pc:sldMk cId="456856885" sldId="342"/>
            <ac:cxnSpMk id="60" creationId="{67182200-4859-4C8D-BCBB-55B245C28BA3}"/>
          </ac:cxnSpMkLst>
        </pc:cxnChg>
      </pc:sldChg>
      <pc:sldChg chg="addSp delSp modSp">
        <pc:chgData name="Teal, Slayter" userId="S::slayter.teal@okstate.edu::4b9dfe8a-9bbe-40cc-9ecf-56a5d844cf5b" providerId="AD" clId="Web-{69F69297-D0CE-9FDF-6959-E15C01627AC5}" dt="2022-02-24T14:16:50.480" v="173" actId="20577"/>
        <pc:sldMkLst>
          <pc:docMk/>
          <pc:sldMk cId="1382988457" sldId="344"/>
        </pc:sldMkLst>
        <pc:spChg chg="mod">
          <ac:chgData name="Teal, Slayter" userId="S::slayter.teal@okstate.edu::4b9dfe8a-9bbe-40cc-9ecf-56a5d844cf5b" providerId="AD" clId="Web-{69F69297-D0CE-9FDF-6959-E15C01627AC5}" dt="2022-02-24T14:16:47.511" v="172" actId="20577"/>
          <ac:spMkLst>
            <pc:docMk/>
            <pc:sldMk cId="1382988457" sldId="344"/>
            <ac:spMk id="2" creationId="{2660EF4F-2A37-4F06-9E5F-BAF3CC083414}"/>
          </ac:spMkLst>
        </pc:spChg>
        <pc:spChg chg="mod">
          <ac:chgData name="Teal, Slayter" userId="S::slayter.teal@okstate.edu::4b9dfe8a-9bbe-40cc-9ecf-56a5d844cf5b" providerId="AD" clId="Web-{69F69297-D0CE-9FDF-6959-E15C01627AC5}" dt="2022-02-24T14:16:50.480" v="173" actId="20577"/>
          <ac:spMkLst>
            <pc:docMk/>
            <pc:sldMk cId="1382988457" sldId="344"/>
            <ac:spMk id="4" creationId="{366A76B1-C658-4AED-A878-23B1C27AFE84}"/>
          </ac:spMkLst>
        </pc:spChg>
        <pc:spChg chg="del">
          <ac:chgData name="Teal, Slayter" userId="S::slayter.teal@okstate.edu::4b9dfe8a-9bbe-40cc-9ecf-56a5d844cf5b" providerId="AD" clId="Web-{69F69297-D0CE-9FDF-6959-E15C01627AC5}" dt="2022-02-24T14:16:34.995" v="169"/>
          <ac:spMkLst>
            <pc:docMk/>
            <pc:sldMk cId="1382988457" sldId="344"/>
            <ac:spMk id="32" creationId="{45D37F4E-DDB4-456B-97E0-9937730A039F}"/>
          </ac:spMkLst>
        </pc:spChg>
        <pc:spChg chg="del">
          <ac:chgData name="Teal, Slayter" userId="S::slayter.teal@okstate.edu::4b9dfe8a-9bbe-40cc-9ecf-56a5d844cf5b" providerId="AD" clId="Web-{69F69297-D0CE-9FDF-6959-E15C01627AC5}" dt="2022-02-24T14:16:34.995" v="169"/>
          <ac:spMkLst>
            <pc:docMk/>
            <pc:sldMk cId="1382988457" sldId="344"/>
            <ac:spMk id="34" creationId="{B2DD41CD-8F47-4F56-AD12-4E2FF7696987}"/>
          </ac:spMkLst>
        </pc:spChg>
        <pc:spChg chg="add">
          <ac:chgData name="Teal, Slayter" userId="S::slayter.teal@okstate.edu::4b9dfe8a-9bbe-40cc-9ecf-56a5d844cf5b" providerId="AD" clId="Web-{69F69297-D0CE-9FDF-6959-E15C01627AC5}" dt="2022-02-24T14:16:34.995" v="169"/>
          <ac:spMkLst>
            <pc:docMk/>
            <pc:sldMk cId="1382988457" sldId="344"/>
            <ac:spMk id="39" creationId="{0B9EE3F3-89B7-43C3-8651-C4C96830993D}"/>
          </ac:spMkLst>
        </pc:spChg>
        <pc:spChg chg="add">
          <ac:chgData name="Teal, Slayter" userId="S::slayter.teal@okstate.edu::4b9dfe8a-9bbe-40cc-9ecf-56a5d844cf5b" providerId="AD" clId="Web-{69F69297-D0CE-9FDF-6959-E15C01627AC5}" dt="2022-02-24T14:16:34.995" v="169"/>
          <ac:spMkLst>
            <pc:docMk/>
            <pc:sldMk cId="1382988457" sldId="344"/>
            <ac:spMk id="41" creationId="{33AE4636-AEEC-45D6-84D4-7AC2DA48ECF8}"/>
          </ac:spMkLst>
        </pc:spChg>
        <pc:spChg chg="add">
          <ac:chgData name="Teal, Slayter" userId="S::slayter.teal@okstate.edu::4b9dfe8a-9bbe-40cc-9ecf-56a5d844cf5b" providerId="AD" clId="Web-{69F69297-D0CE-9FDF-6959-E15C01627AC5}" dt="2022-02-24T14:16:34.995" v="169"/>
          <ac:spMkLst>
            <pc:docMk/>
            <pc:sldMk cId="1382988457" sldId="344"/>
            <ac:spMk id="43" creationId="{8D9CE0F4-2EB2-4F1F-8AAC-DB3571D9FE10}"/>
          </ac:spMkLst>
        </pc:spChg>
        <pc:picChg chg="mod">
          <ac:chgData name="Teal, Slayter" userId="S::slayter.teal@okstate.edu::4b9dfe8a-9bbe-40cc-9ecf-56a5d844cf5b" providerId="AD" clId="Web-{69F69297-D0CE-9FDF-6959-E15C01627AC5}" dt="2022-02-24T14:16:34.995" v="169"/>
          <ac:picMkLst>
            <pc:docMk/>
            <pc:sldMk cId="1382988457" sldId="344"/>
            <ac:picMk id="7" creationId="{2A73A71B-1C74-438F-B7FE-6EF6E324E238}"/>
          </ac:picMkLst>
        </pc:picChg>
      </pc:sldChg>
      <pc:sldChg chg="addSp delSp modSp">
        <pc:chgData name="Teal, Slayter" userId="S::slayter.teal@okstate.edu::4b9dfe8a-9bbe-40cc-9ecf-56a5d844cf5b" providerId="AD" clId="Web-{69F69297-D0CE-9FDF-6959-E15C01627AC5}" dt="2022-02-24T14:47:44.692" v="412" actId="20577"/>
        <pc:sldMkLst>
          <pc:docMk/>
          <pc:sldMk cId="3147281447" sldId="346"/>
        </pc:sldMkLst>
        <pc:spChg chg="mod">
          <ac:chgData name="Teal, Slayter" userId="S::slayter.teal@okstate.edu::4b9dfe8a-9bbe-40cc-9ecf-56a5d844cf5b" providerId="AD" clId="Web-{69F69297-D0CE-9FDF-6959-E15C01627AC5}" dt="2022-02-24T14:47:41.754" v="410" actId="20577"/>
          <ac:spMkLst>
            <pc:docMk/>
            <pc:sldMk cId="3147281447" sldId="346"/>
            <ac:spMk id="2" creationId="{2660EF4F-2A37-4F06-9E5F-BAF3CC083414}"/>
          </ac:spMkLst>
        </pc:spChg>
        <pc:spChg chg="mod">
          <ac:chgData name="Teal, Slayter" userId="S::slayter.teal@okstate.edu::4b9dfe8a-9bbe-40cc-9ecf-56a5d844cf5b" providerId="AD" clId="Web-{69F69297-D0CE-9FDF-6959-E15C01627AC5}" dt="2022-02-24T14:47:44.692" v="412" actId="20577"/>
          <ac:spMkLst>
            <pc:docMk/>
            <pc:sldMk cId="3147281447" sldId="346"/>
            <ac:spMk id="4" creationId="{366A76B1-C658-4AED-A878-23B1C27AFE84}"/>
          </ac:spMkLst>
        </pc:spChg>
        <pc:spChg chg="del">
          <ac:chgData name="Teal, Slayter" userId="S::slayter.teal@okstate.edu::4b9dfe8a-9bbe-40cc-9ecf-56a5d844cf5b" providerId="AD" clId="Web-{69F69297-D0CE-9FDF-6959-E15C01627AC5}" dt="2022-02-24T14:47:21.613" v="404"/>
          <ac:spMkLst>
            <pc:docMk/>
            <pc:sldMk cId="3147281447" sldId="346"/>
            <ac:spMk id="46" creationId="{2B97F24A-32CE-4C1C-A50D-3016B394DCFB}"/>
          </ac:spMkLst>
        </pc:spChg>
        <pc:spChg chg="del">
          <ac:chgData name="Teal, Slayter" userId="S::slayter.teal@okstate.edu::4b9dfe8a-9bbe-40cc-9ecf-56a5d844cf5b" providerId="AD" clId="Web-{69F69297-D0CE-9FDF-6959-E15C01627AC5}" dt="2022-02-24T14:47:21.613" v="404"/>
          <ac:spMkLst>
            <pc:docMk/>
            <pc:sldMk cId="3147281447" sldId="346"/>
            <ac:spMk id="48" creationId="{6357EC4F-235E-4222-A36F-C7878ACE37F2}"/>
          </ac:spMkLst>
        </pc:spChg>
        <pc:spChg chg="add">
          <ac:chgData name="Teal, Slayter" userId="S::slayter.teal@okstate.edu::4b9dfe8a-9bbe-40cc-9ecf-56a5d844cf5b" providerId="AD" clId="Web-{69F69297-D0CE-9FDF-6959-E15C01627AC5}" dt="2022-02-24T14:47:21.613" v="404"/>
          <ac:spMkLst>
            <pc:docMk/>
            <pc:sldMk cId="3147281447" sldId="346"/>
            <ac:spMk id="53" creationId="{0B9EE3F3-89B7-43C3-8651-C4C96830993D}"/>
          </ac:spMkLst>
        </pc:spChg>
        <pc:spChg chg="add">
          <ac:chgData name="Teal, Slayter" userId="S::slayter.teal@okstate.edu::4b9dfe8a-9bbe-40cc-9ecf-56a5d844cf5b" providerId="AD" clId="Web-{69F69297-D0CE-9FDF-6959-E15C01627AC5}" dt="2022-02-24T14:47:21.613" v="404"/>
          <ac:spMkLst>
            <pc:docMk/>
            <pc:sldMk cId="3147281447" sldId="346"/>
            <ac:spMk id="55" creationId="{33AE4636-AEEC-45D6-84D4-7AC2DA48ECF8}"/>
          </ac:spMkLst>
        </pc:spChg>
        <pc:spChg chg="add">
          <ac:chgData name="Teal, Slayter" userId="S::slayter.teal@okstate.edu::4b9dfe8a-9bbe-40cc-9ecf-56a5d844cf5b" providerId="AD" clId="Web-{69F69297-D0CE-9FDF-6959-E15C01627AC5}" dt="2022-02-24T14:47:21.613" v="404"/>
          <ac:spMkLst>
            <pc:docMk/>
            <pc:sldMk cId="3147281447" sldId="346"/>
            <ac:spMk id="57" creationId="{8D9CE0F4-2EB2-4F1F-8AAC-DB3571D9FE10}"/>
          </ac:spMkLst>
        </pc:spChg>
        <pc:picChg chg="mod">
          <ac:chgData name="Teal, Slayter" userId="S::slayter.teal@okstate.edu::4b9dfe8a-9bbe-40cc-9ecf-56a5d844cf5b" providerId="AD" clId="Web-{69F69297-D0CE-9FDF-6959-E15C01627AC5}" dt="2022-02-24T14:47:21.613" v="404"/>
          <ac:picMkLst>
            <pc:docMk/>
            <pc:sldMk cId="3147281447" sldId="346"/>
            <ac:picMk id="11" creationId="{B7D8BCBB-67C0-4E28-B091-4B9241DF3321}"/>
          </ac:picMkLst>
        </pc:picChg>
      </pc:sldChg>
      <pc:sldChg chg="addSp delSp modSp">
        <pc:chgData name="Teal, Slayter" userId="S::slayter.teal@okstate.edu::4b9dfe8a-9bbe-40cc-9ecf-56a5d844cf5b" providerId="AD" clId="Web-{69F69297-D0CE-9FDF-6959-E15C01627AC5}" dt="2022-02-24T14:48:29.834" v="423" actId="20577"/>
        <pc:sldMkLst>
          <pc:docMk/>
          <pc:sldMk cId="2931313630" sldId="348"/>
        </pc:sldMkLst>
        <pc:spChg chg="mod">
          <ac:chgData name="Teal, Slayter" userId="S::slayter.teal@okstate.edu::4b9dfe8a-9bbe-40cc-9ecf-56a5d844cf5b" providerId="AD" clId="Web-{69F69297-D0CE-9FDF-6959-E15C01627AC5}" dt="2022-02-24T14:48:29.834" v="423" actId="20577"/>
          <ac:spMkLst>
            <pc:docMk/>
            <pc:sldMk cId="2931313630" sldId="348"/>
            <ac:spMk id="2" creationId="{2660EF4F-2A37-4F06-9E5F-BAF3CC083414}"/>
          </ac:spMkLst>
        </pc:spChg>
        <pc:spChg chg="mod">
          <ac:chgData name="Teal, Slayter" userId="S::slayter.teal@okstate.edu::4b9dfe8a-9bbe-40cc-9ecf-56a5d844cf5b" providerId="AD" clId="Web-{69F69297-D0CE-9FDF-6959-E15C01627AC5}" dt="2022-02-24T14:48:22.256" v="420" actId="14100"/>
          <ac:spMkLst>
            <pc:docMk/>
            <pc:sldMk cId="2931313630" sldId="348"/>
            <ac:spMk id="4" creationId="{366A76B1-C658-4AED-A878-23B1C27AFE84}"/>
          </ac:spMkLst>
        </pc:spChg>
        <pc:spChg chg="del">
          <ac:chgData name="Teal, Slayter" userId="S::slayter.teal@okstate.edu::4b9dfe8a-9bbe-40cc-9ecf-56a5d844cf5b" providerId="AD" clId="Web-{69F69297-D0CE-9FDF-6959-E15C01627AC5}" dt="2022-02-24T14:48:13.865" v="418"/>
          <ac:spMkLst>
            <pc:docMk/>
            <pc:sldMk cId="2931313630" sldId="348"/>
            <ac:spMk id="46" creationId="{743AA782-23D1-4521-8CAD-47662984AA08}"/>
          </ac:spMkLst>
        </pc:spChg>
        <pc:spChg chg="del">
          <ac:chgData name="Teal, Slayter" userId="S::slayter.teal@okstate.edu::4b9dfe8a-9bbe-40cc-9ecf-56a5d844cf5b" providerId="AD" clId="Web-{69F69297-D0CE-9FDF-6959-E15C01627AC5}" dt="2022-02-24T14:48:13.865" v="418"/>
          <ac:spMkLst>
            <pc:docMk/>
            <pc:sldMk cId="2931313630" sldId="348"/>
            <ac:spMk id="47" creationId="{650D18FE-0824-4A46-B22C-A86B52E5780A}"/>
          </ac:spMkLst>
        </pc:spChg>
        <pc:spChg chg="add">
          <ac:chgData name="Teal, Slayter" userId="S::slayter.teal@okstate.edu::4b9dfe8a-9bbe-40cc-9ecf-56a5d844cf5b" providerId="AD" clId="Web-{69F69297-D0CE-9FDF-6959-E15C01627AC5}" dt="2022-02-24T14:48:13.865" v="418"/>
          <ac:spMkLst>
            <pc:docMk/>
            <pc:sldMk cId="2931313630" sldId="348"/>
            <ac:spMk id="52" creationId="{0B9EE3F3-89B7-43C3-8651-C4C96830993D}"/>
          </ac:spMkLst>
        </pc:spChg>
        <pc:spChg chg="add">
          <ac:chgData name="Teal, Slayter" userId="S::slayter.teal@okstate.edu::4b9dfe8a-9bbe-40cc-9ecf-56a5d844cf5b" providerId="AD" clId="Web-{69F69297-D0CE-9FDF-6959-E15C01627AC5}" dt="2022-02-24T14:48:13.865" v="418"/>
          <ac:spMkLst>
            <pc:docMk/>
            <pc:sldMk cId="2931313630" sldId="348"/>
            <ac:spMk id="54" creationId="{33AE4636-AEEC-45D6-84D4-7AC2DA48ECF8}"/>
          </ac:spMkLst>
        </pc:spChg>
        <pc:spChg chg="add">
          <ac:chgData name="Teal, Slayter" userId="S::slayter.teal@okstate.edu::4b9dfe8a-9bbe-40cc-9ecf-56a5d844cf5b" providerId="AD" clId="Web-{69F69297-D0CE-9FDF-6959-E15C01627AC5}" dt="2022-02-24T14:48:13.865" v="418"/>
          <ac:spMkLst>
            <pc:docMk/>
            <pc:sldMk cId="2931313630" sldId="348"/>
            <ac:spMk id="56" creationId="{8D9CE0F4-2EB2-4F1F-8AAC-DB3571D9FE10}"/>
          </ac:spMkLst>
        </pc:spChg>
        <pc:picChg chg="mod">
          <ac:chgData name="Teal, Slayter" userId="S::slayter.teal@okstate.edu::4b9dfe8a-9bbe-40cc-9ecf-56a5d844cf5b" providerId="AD" clId="Web-{69F69297-D0CE-9FDF-6959-E15C01627AC5}" dt="2022-02-24T14:48:13.865" v="418"/>
          <ac:picMkLst>
            <pc:docMk/>
            <pc:sldMk cId="2931313630" sldId="348"/>
            <ac:picMk id="6" creationId="{1F067184-CD67-408F-B494-1418A2159D2D}"/>
          </ac:picMkLst>
        </pc:picChg>
      </pc:sldChg>
      <pc:sldChg chg="addSp delSp modSp">
        <pc:chgData name="Teal, Slayter" userId="S::slayter.teal@okstate.edu::4b9dfe8a-9bbe-40cc-9ecf-56a5d844cf5b" providerId="AD" clId="Web-{69F69297-D0CE-9FDF-6959-E15C01627AC5}" dt="2022-02-24T14:48:03.786" v="417" actId="20577"/>
        <pc:sldMkLst>
          <pc:docMk/>
          <pc:sldMk cId="2346508439" sldId="349"/>
        </pc:sldMkLst>
        <pc:spChg chg="mod">
          <ac:chgData name="Teal, Slayter" userId="S::slayter.teal@okstate.edu::4b9dfe8a-9bbe-40cc-9ecf-56a5d844cf5b" providerId="AD" clId="Web-{69F69297-D0CE-9FDF-6959-E15C01627AC5}" dt="2022-02-24T14:48:01.036" v="416" actId="20577"/>
          <ac:spMkLst>
            <pc:docMk/>
            <pc:sldMk cId="2346508439" sldId="349"/>
            <ac:spMk id="2" creationId="{2660EF4F-2A37-4F06-9E5F-BAF3CC083414}"/>
          </ac:spMkLst>
        </pc:spChg>
        <pc:spChg chg="mod">
          <ac:chgData name="Teal, Slayter" userId="S::slayter.teal@okstate.edu::4b9dfe8a-9bbe-40cc-9ecf-56a5d844cf5b" providerId="AD" clId="Web-{69F69297-D0CE-9FDF-6959-E15C01627AC5}" dt="2022-02-24T14:48:03.786" v="417" actId="20577"/>
          <ac:spMkLst>
            <pc:docMk/>
            <pc:sldMk cId="2346508439" sldId="349"/>
            <ac:spMk id="4" creationId="{366A76B1-C658-4AED-A878-23B1C27AFE84}"/>
          </ac:spMkLst>
        </pc:spChg>
        <pc:spChg chg="del">
          <ac:chgData name="Teal, Slayter" userId="S::slayter.teal@okstate.edu::4b9dfe8a-9bbe-40cc-9ecf-56a5d844cf5b" providerId="AD" clId="Web-{69F69297-D0CE-9FDF-6959-E15C01627AC5}" dt="2022-02-24T14:47:51.224" v="413"/>
          <ac:spMkLst>
            <pc:docMk/>
            <pc:sldMk cId="2346508439" sldId="349"/>
            <ac:spMk id="39" creationId="{100EDD19-6802-4EC3-95CE-CFFAB042CFD6}"/>
          </ac:spMkLst>
        </pc:spChg>
        <pc:spChg chg="del">
          <ac:chgData name="Teal, Slayter" userId="S::slayter.teal@okstate.edu::4b9dfe8a-9bbe-40cc-9ecf-56a5d844cf5b" providerId="AD" clId="Web-{69F69297-D0CE-9FDF-6959-E15C01627AC5}" dt="2022-02-24T14:47:51.224" v="413"/>
          <ac:spMkLst>
            <pc:docMk/>
            <pc:sldMk cId="2346508439" sldId="349"/>
            <ac:spMk id="41" creationId="{DB17E863-922E-4C26-BD64-E8FD41D28661}"/>
          </ac:spMkLst>
        </pc:spChg>
        <pc:spChg chg="add">
          <ac:chgData name="Teal, Slayter" userId="S::slayter.teal@okstate.edu::4b9dfe8a-9bbe-40cc-9ecf-56a5d844cf5b" providerId="AD" clId="Web-{69F69297-D0CE-9FDF-6959-E15C01627AC5}" dt="2022-02-24T14:47:51.224" v="413"/>
          <ac:spMkLst>
            <pc:docMk/>
            <pc:sldMk cId="2346508439" sldId="349"/>
            <ac:spMk id="46" creationId="{DAF1966E-FD40-4A4A-B61B-C4DF7FA05F06}"/>
          </ac:spMkLst>
        </pc:spChg>
        <pc:spChg chg="add">
          <ac:chgData name="Teal, Slayter" userId="S::slayter.teal@okstate.edu::4b9dfe8a-9bbe-40cc-9ecf-56a5d844cf5b" providerId="AD" clId="Web-{69F69297-D0CE-9FDF-6959-E15C01627AC5}" dt="2022-02-24T14:47:51.224" v="413"/>
          <ac:spMkLst>
            <pc:docMk/>
            <pc:sldMk cId="2346508439" sldId="349"/>
            <ac:spMk id="48" creationId="{047BFA19-D45E-416B-A404-7AF2F3F27017}"/>
          </ac:spMkLst>
        </pc:spChg>
        <pc:spChg chg="add">
          <ac:chgData name="Teal, Slayter" userId="S::slayter.teal@okstate.edu::4b9dfe8a-9bbe-40cc-9ecf-56a5d844cf5b" providerId="AD" clId="Web-{69F69297-D0CE-9FDF-6959-E15C01627AC5}" dt="2022-02-24T14:47:51.224" v="413"/>
          <ac:spMkLst>
            <pc:docMk/>
            <pc:sldMk cId="2346508439" sldId="349"/>
            <ac:spMk id="50" creationId="{8E0105E7-23DB-4CF2-8258-FF47C7620F6E}"/>
          </ac:spMkLst>
        </pc:spChg>
        <pc:spChg chg="add">
          <ac:chgData name="Teal, Slayter" userId="S::slayter.teal@okstate.edu::4b9dfe8a-9bbe-40cc-9ecf-56a5d844cf5b" providerId="AD" clId="Web-{69F69297-D0CE-9FDF-6959-E15C01627AC5}" dt="2022-02-24T14:47:51.224" v="413"/>
          <ac:spMkLst>
            <pc:docMk/>
            <pc:sldMk cId="2346508439" sldId="349"/>
            <ac:spMk id="52" creationId="{074B4F7D-14B2-478B-8BF5-01E4E0C5D263}"/>
          </ac:spMkLst>
        </pc:spChg>
      </pc:sldChg>
      <pc:sldChg chg="addSp delSp modSp add replId">
        <pc:chgData name="Teal, Slayter" userId="S::slayter.teal@okstate.edu::4b9dfe8a-9bbe-40cc-9ecf-56a5d844cf5b" providerId="AD" clId="Web-{69F69297-D0CE-9FDF-6959-E15C01627AC5}" dt="2022-02-24T14:12:01.018" v="143" actId="20577"/>
        <pc:sldMkLst>
          <pc:docMk/>
          <pc:sldMk cId="2206196625" sldId="353"/>
        </pc:sldMkLst>
        <pc:spChg chg="mod">
          <ac:chgData name="Teal, Slayter" userId="S::slayter.teal@okstate.edu::4b9dfe8a-9bbe-40cc-9ecf-56a5d844cf5b" providerId="AD" clId="Web-{69F69297-D0CE-9FDF-6959-E15C01627AC5}" dt="2022-02-24T14:04:23.380" v="83"/>
          <ac:spMkLst>
            <pc:docMk/>
            <pc:sldMk cId="2206196625" sldId="353"/>
            <ac:spMk id="5" creationId="{44B7E921-4FB7-284B-9679-627B0D7126F5}"/>
          </ac:spMkLst>
        </pc:spChg>
        <pc:spChg chg="del">
          <ac:chgData name="Teal, Slayter" userId="S::slayter.teal@okstate.edu::4b9dfe8a-9bbe-40cc-9ecf-56a5d844cf5b" providerId="AD" clId="Web-{69F69297-D0CE-9FDF-6959-E15C01627AC5}" dt="2022-02-24T14:04:23.380" v="83"/>
          <ac:spMkLst>
            <pc:docMk/>
            <pc:sldMk cId="2206196625" sldId="353"/>
            <ac:spMk id="39" creationId="{9842A7BB-2032-41F1-AC21-09B2D1E2AF05}"/>
          </ac:spMkLst>
        </pc:spChg>
        <pc:spChg chg="del">
          <ac:chgData name="Teal, Slayter" userId="S::slayter.teal@okstate.edu::4b9dfe8a-9bbe-40cc-9ecf-56a5d844cf5b" providerId="AD" clId="Web-{69F69297-D0CE-9FDF-6959-E15C01627AC5}" dt="2022-02-24T14:04:23.380" v="83"/>
          <ac:spMkLst>
            <pc:docMk/>
            <pc:sldMk cId="2206196625" sldId="353"/>
            <ac:spMk id="45" creationId="{1ECAB1E8-8195-4748-BE71-FF806D86892E}"/>
          </ac:spMkLst>
        </pc:spChg>
        <pc:spChg chg="del">
          <ac:chgData name="Teal, Slayter" userId="S::slayter.teal@okstate.edu::4b9dfe8a-9bbe-40cc-9ecf-56a5d844cf5b" providerId="AD" clId="Web-{69F69297-D0CE-9FDF-6959-E15C01627AC5}" dt="2022-02-24T14:04:23.380" v="83"/>
          <ac:spMkLst>
            <pc:docMk/>
            <pc:sldMk cId="2206196625" sldId="353"/>
            <ac:spMk id="47" creationId="{57F6BDD4-E066-4008-8011-6CC31AEB4556}"/>
          </ac:spMkLst>
        </pc:spChg>
        <pc:spChg chg="del">
          <ac:chgData name="Teal, Slayter" userId="S::slayter.teal@okstate.edu::4b9dfe8a-9bbe-40cc-9ecf-56a5d844cf5b" providerId="AD" clId="Web-{69F69297-D0CE-9FDF-6959-E15C01627AC5}" dt="2022-02-24T14:04:23.380" v="83"/>
          <ac:spMkLst>
            <pc:docMk/>
            <pc:sldMk cId="2206196625" sldId="353"/>
            <ac:spMk id="49" creationId="{2711A8FB-68FC-45FC-B01E-38F809E2D439}"/>
          </ac:spMkLst>
        </pc:spChg>
        <pc:spChg chg="del">
          <ac:chgData name="Teal, Slayter" userId="S::slayter.teal@okstate.edu::4b9dfe8a-9bbe-40cc-9ecf-56a5d844cf5b" providerId="AD" clId="Web-{69F69297-D0CE-9FDF-6959-E15C01627AC5}" dt="2022-02-24T14:04:23.380" v="83"/>
          <ac:spMkLst>
            <pc:docMk/>
            <pc:sldMk cId="2206196625" sldId="353"/>
            <ac:spMk id="51" creationId="{2A865FE3-5FC9-4049-87CF-30019C46C0F5}"/>
          </ac:spMkLst>
        </pc:spChg>
        <pc:spChg chg="add">
          <ac:chgData name="Teal, Slayter" userId="S::slayter.teal@okstate.edu::4b9dfe8a-9bbe-40cc-9ecf-56a5d844cf5b" providerId="AD" clId="Web-{69F69297-D0CE-9FDF-6959-E15C01627AC5}" dt="2022-02-24T14:04:23.380" v="83"/>
          <ac:spMkLst>
            <pc:docMk/>
            <pc:sldMk cId="2206196625" sldId="353"/>
            <ac:spMk id="57" creationId="{68575C10-8187-4AC4-AD72-C754EAFD2867}"/>
          </ac:spMkLst>
        </pc:spChg>
        <pc:graphicFrameChg chg="add modGraphic">
          <ac:chgData name="Teal, Slayter" userId="S::slayter.teal@okstate.edu::4b9dfe8a-9bbe-40cc-9ecf-56a5d844cf5b" providerId="AD" clId="Web-{69F69297-D0CE-9FDF-6959-E15C01627AC5}" dt="2022-02-24T14:12:01.018" v="143" actId="20577"/>
          <ac:graphicFrameMkLst>
            <pc:docMk/>
            <pc:sldMk cId="2206196625" sldId="353"/>
            <ac:graphicFrameMk id="53" creationId="{EDF9BE5E-23EC-426F-A5BC-B3E7D323466E}"/>
          </ac:graphicFrameMkLst>
        </pc:graphicFrameChg>
        <pc:picChg chg="add del mod">
          <ac:chgData name="Teal, Slayter" userId="S::slayter.teal@okstate.edu::4b9dfe8a-9bbe-40cc-9ecf-56a5d844cf5b" providerId="AD" clId="Web-{69F69297-D0CE-9FDF-6959-E15C01627AC5}" dt="2022-02-24T14:06:57.572" v="118"/>
          <ac:picMkLst>
            <pc:docMk/>
            <pc:sldMk cId="2206196625" sldId="353"/>
            <ac:picMk id="386" creationId="{F558CF0F-E7CB-449C-AC60-C3CA111101B6}"/>
          </ac:picMkLst>
        </pc:picChg>
        <pc:picChg chg="add mod">
          <ac:chgData name="Teal, Slayter" userId="S::slayter.teal@okstate.edu::4b9dfe8a-9bbe-40cc-9ecf-56a5d844cf5b" providerId="AD" clId="Web-{69F69297-D0CE-9FDF-6959-E15C01627AC5}" dt="2022-02-24T14:07:20.057" v="121" actId="14100"/>
          <ac:picMkLst>
            <pc:docMk/>
            <pc:sldMk cId="2206196625" sldId="353"/>
            <ac:picMk id="387" creationId="{2B022FC2-69EE-4CA4-BC7B-06962D13B5CF}"/>
          </ac:picMkLst>
        </pc:picChg>
        <pc:cxnChg chg="add">
          <ac:chgData name="Teal, Slayter" userId="S::slayter.teal@okstate.edu::4b9dfe8a-9bbe-40cc-9ecf-56a5d844cf5b" providerId="AD" clId="Web-{69F69297-D0CE-9FDF-6959-E15C01627AC5}" dt="2022-02-24T14:04:23.380" v="83"/>
          <ac:cxnSpMkLst>
            <pc:docMk/>
            <pc:sldMk cId="2206196625" sldId="353"/>
            <ac:cxnSpMk id="59" creationId="{74E776C9-ED67-41B7-B3A3-4DF76EF3ACEE}"/>
          </ac:cxnSpMkLst>
        </pc:cxnChg>
      </pc:sldChg>
      <pc:sldChg chg="modSp add replId">
        <pc:chgData name="Teal, Slayter" userId="S::slayter.teal@okstate.edu::4b9dfe8a-9bbe-40cc-9ecf-56a5d844cf5b" providerId="AD" clId="Web-{69F69297-D0CE-9FDF-6959-E15C01627AC5}" dt="2022-02-24T16:00:30.911" v="484" actId="20577"/>
        <pc:sldMkLst>
          <pc:docMk/>
          <pc:sldMk cId="522988705" sldId="354"/>
        </pc:sldMkLst>
        <pc:spChg chg="mod">
          <ac:chgData name="Teal, Slayter" userId="S::slayter.teal@okstate.edu::4b9dfe8a-9bbe-40cc-9ecf-56a5d844cf5b" providerId="AD" clId="Web-{69F69297-D0CE-9FDF-6959-E15C01627AC5}" dt="2022-02-24T16:00:30.911" v="484" actId="20577"/>
          <ac:spMkLst>
            <pc:docMk/>
            <pc:sldMk cId="522988705" sldId="354"/>
            <ac:spMk id="11" creationId="{DD074894-0E99-894A-9B1A-0D7C79F5F6D7}"/>
          </ac:spMkLst>
        </pc:spChg>
      </pc:sldChg>
    </pc:docChg>
  </pc:docChgLst>
  <pc:docChgLst>
    <pc:chgData name="Mitchell, Cole" userId="S::cole.mitchell@okstate.edu::3d367ab2-44c5-450d-b9d3-3b08393b5bbb" providerId="AD" clId="Web-{ADC17257-2C63-4A24-B846-EBCB909D2701}"/>
    <pc:docChg chg="addSld modSld sldOrd">
      <pc:chgData name="Mitchell, Cole" userId="S::cole.mitchell@okstate.edu::3d367ab2-44c5-450d-b9d3-3b08393b5bbb" providerId="AD" clId="Web-{ADC17257-2C63-4A24-B846-EBCB909D2701}" dt="2022-01-27T18:40:19.154" v="37" actId="20577"/>
      <pc:docMkLst>
        <pc:docMk/>
      </pc:docMkLst>
      <pc:sldChg chg="modSp">
        <pc:chgData name="Mitchell, Cole" userId="S::cole.mitchell@okstate.edu::3d367ab2-44c5-450d-b9d3-3b08393b5bbb" providerId="AD" clId="Web-{ADC17257-2C63-4A24-B846-EBCB909D2701}" dt="2022-01-27T18:40:19.154" v="37" actId="20577"/>
        <pc:sldMkLst>
          <pc:docMk/>
          <pc:sldMk cId="1779087438" sldId="259"/>
        </pc:sldMkLst>
        <pc:spChg chg="mod">
          <ac:chgData name="Mitchell, Cole" userId="S::cole.mitchell@okstate.edu::3d367ab2-44c5-450d-b9d3-3b08393b5bbb" providerId="AD" clId="Web-{ADC17257-2C63-4A24-B846-EBCB909D2701}" dt="2022-01-27T18:40:19.154" v="37" actId="20577"/>
          <ac:spMkLst>
            <pc:docMk/>
            <pc:sldMk cId="1779087438" sldId="259"/>
            <ac:spMk id="6" creationId="{A87927AC-8429-D242-9F31-193EE99C1A6C}"/>
          </ac:spMkLst>
        </pc:spChg>
      </pc:sldChg>
      <pc:sldChg chg="delSp modSp add ord replId">
        <pc:chgData name="Mitchell, Cole" userId="S::cole.mitchell@okstate.edu::3d367ab2-44c5-450d-b9d3-3b08393b5bbb" providerId="AD" clId="Web-{ADC17257-2C63-4A24-B846-EBCB909D2701}" dt="2022-01-27T17:56:27.990" v="24" actId="20577"/>
        <pc:sldMkLst>
          <pc:docMk/>
          <pc:sldMk cId="4092784203" sldId="317"/>
        </pc:sldMkLst>
        <pc:spChg chg="mod">
          <ac:chgData name="Mitchell, Cole" userId="S::cole.mitchell@okstate.edu::3d367ab2-44c5-450d-b9d3-3b08393b5bbb" providerId="AD" clId="Web-{ADC17257-2C63-4A24-B846-EBCB909D2701}" dt="2022-01-27T17:56:27.990" v="24" actId="20577"/>
          <ac:spMkLst>
            <pc:docMk/>
            <pc:sldMk cId="4092784203" sldId="317"/>
            <ac:spMk id="5" creationId="{44B7E921-4FB7-284B-9679-627B0D7126F5}"/>
          </ac:spMkLst>
        </pc:spChg>
        <pc:spChg chg="mod">
          <ac:chgData name="Mitchell, Cole" userId="S::cole.mitchell@okstate.edu::3d367ab2-44c5-450d-b9d3-3b08393b5bbb" providerId="AD" clId="Web-{ADC17257-2C63-4A24-B846-EBCB909D2701}" dt="2022-01-27T17:56:17.677" v="10" actId="20577"/>
          <ac:spMkLst>
            <pc:docMk/>
            <pc:sldMk cId="4092784203" sldId="317"/>
            <ac:spMk id="12" creationId="{14747C90-BFA3-CF43-8682-F05D880FA207}"/>
          </ac:spMkLst>
        </pc:spChg>
        <pc:picChg chg="del">
          <ac:chgData name="Mitchell, Cole" userId="S::cole.mitchell@okstate.edu::3d367ab2-44c5-450d-b9d3-3b08393b5bbb" providerId="AD" clId="Web-{ADC17257-2C63-4A24-B846-EBCB909D2701}" dt="2022-01-27T17:56:08.364" v="4"/>
          <ac:picMkLst>
            <pc:docMk/>
            <pc:sldMk cId="4092784203" sldId="317"/>
            <ac:picMk id="8" creationId="{5114C227-58C4-D649-869E-554E6D395D7C}"/>
          </ac:picMkLst>
        </pc:picChg>
      </pc:sldChg>
    </pc:docChg>
  </pc:docChgLst>
  <pc:docChgLst>
    <pc:chgData name="Thompson, Michael" userId="S::michael.s.thompson@okstate.edu::0e35c412-4424-4f6a-b2b6-5fdb4135bc5f" providerId="AD" clId="Web-{01927F73-0B87-4D35-B1B4-7E0ABF2F594C}"/>
    <pc:docChg chg="modSld">
      <pc:chgData name="Thompson, Michael" userId="S::michael.s.thompson@okstate.edu::0e35c412-4424-4f6a-b2b6-5fdb4135bc5f" providerId="AD" clId="Web-{01927F73-0B87-4D35-B1B4-7E0ABF2F594C}" dt="2022-02-24T23:40:26.409" v="27" actId="20577"/>
      <pc:docMkLst>
        <pc:docMk/>
      </pc:docMkLst>
      <pc:sldChg chg="modSp">
        <pc:chgData name="Thompson, Michael" userId="S::michael.s.thompson@okstate.edu::0e35c412-4424-4f6a-b2b6-5fdb4135bc5f" providerId="AD" clId="Web-{01927F73-0B87-4D35-B1B4-7E0ABF2F594C}" dt="2022-02-24T23:40:26.409" v="27" actId="20577"/>
        <pc:sldMkLst>
          <pc:docMk/>
          <pc:sldMk cId="1248479303" sldId="335"/>
        </pc:sldMkLst>
        <pc:spChg chg="mod">
          <ac:chgData name="Thompson, Michael" userId="S::michael.s.thompson@okstate.edu::0e35c412-4424-4f6a-b2b6-5fdb4135bc5f" providerId="AD" clId="Web-{01927F73-0B87-4D35-B1B4-7E0ABF2F594C}" dt="2022-02-24T23:40:26.409" v="27" actId="20577"/>
          <ac:spMkLst>
            <pc:docMk/>
            <pc:sldMk cId="1248479303" sldId="335"/>
            <ac:spMk id="3" creationId="{EAEEE080-AF86-441B-BE84-3F4AC55AD5D4}"/>
          </ac:spMkLst>
        </pc:spChg>
      </pc:sldChg>
    </pc:docChg>
  </pc:docChgLst>
  <pc:docChgLst>
    <pc:chgData name="Mitchell, Cole" userId="S::cole.mitchell@okstate.edu::3d367ab2-44c5-450d-b9d3-3b08393b5bbb" providerId="AD" clId="Web-{92E73D00-9CBD-4CA5-AB5F-A956D2814785}"/>
    <pc:docChg chg="modSld">
      <pc:chgData name="Mitchell, Cole" userId="S::cole.mitchell@okstate.edu::3d367ab2-44c5-450d-b9d3-3b08393b5bbb" providerId="AD" clId="Web-{92E73D00-9CBD-4CA5-AB5F-A956D2814785}" dt="2022-02-24T16:23:42.784" v="10" actId="20577"/>
      <pc:docMkLst>
        <pc:docMk/>
      </pc:docMkLst>
      <pc:sldChg chg="modSp">
        <pc:chgData name="Mitchell, Cole" userId="S::cole.mitchell@okstate.edu::3d367ab2-44c5-450d-b9d3-3b08393b5bbb" providerId="AD" clId="Web-{92E73D00-9CBD-4CA5-AB5F-A956D2814785}" dt="2022-02-24T16:23:42.784" v="10" actId="20577"/>
        <pc:sldMkLst>
          <pc:docMk/>
          <pc:sldMk cId="3279544716" sldId="309"/>
        </pc:sldMkLst>
        <pc:spChg chg="mod">
          <ac:chgData name="Mitchell, Cole" userId="S::cole.mitchell@okstate.edu::3d367ab2-44c5-450d-b9d3-3b08393b5bbb" providerId="AD" clId="Web-{92E73D00-9CBD-4CA5-AB5F-A956D2814785}" dt="2022-02-24T16:23:42.784" v="10" actId="20577"/>
          <ac:spMkLst>
            <pc:docMk/>
            <pc:sldMk cId="3279544716" sldId="309"/>
            <ac:spMk id="7" creationId="{47EEBF17-DFBC-4D2A-9255-8D2F68084B04}"/>
          </ac:spMkLst>
        </pc:spChg>
      </pc:sldChg>
    </pc:docChg>
  </pc:docChgLst>
  <pc:docChgLst>
    <pc:chgData name="Gipson, kenny" userId="S::kenderick.gipson@okstate.edu::29eb18ec-2d8d-4a71-8eb3-1349a53cc52b" providerId="AD" clId="Web-{CF1557A6-450E-4F74-8C69-080CF849BD35}"/>
    <pc:docChg chg="addSld delSld modSld">
      <pc:chgData name="Gipson, kenny" userId="S::kenderick.gipson@okstate.edu::29eb18ec-2d8d-4a71-8eb3-1349a53cc52b" providerId="AD" clId="Web-{CF1557A6-450E-4F74-8C69-080CF849BD35}" dt="2022-02-24T05:11:04.882" v="186"/>
      <pc:docMkLst>
        <pc:docMk/>
      </pc:docMkLst>
      <pc:sldChg chg="addSp delSp modSp add replId delAnim">
        <pc:chgData name="Gipson, kenny" userId="S::kenderick.gipson@okstate.edu::29eb18ec-2d8d-4a71-8eb3-1349a53cc52b" providerId="AD" clId="Web-{CF1557A6-450E-4F74-8C69-080CF849BD35}" dt="2022-02-24T04:51:25.995" v="105" actId="20577"/>
        <pc:sldMkLst>
          <pc:docMk/>
          <pc:sldMk cId="1382988457" sldId="344"/>
        </pc:sldMkLst>
        <pc:spChg chg="mod">
          <ac:chgData name="Gipson, kenny" userId="S::kenderick.gipson@okstate.edu::29eb18ec-2d8d-4a71-8eb3-1349a53cc52b" providerId="AD" clId="Web-{CF1557A6-450E-4F74-8C69-080CF849BD35}" dt="2022-02-24T04:41:55.457" v="22"/>
          <ac:spMkLst>
            <pc:docMk/>
            <pc:sldMk cId="1382988457" sldId="344"/>
            <ac:spMk id="2" creationId="{2660EF4F-2A37-4F06-9E5F-BAF3CC083414}"/>
          </ac:spMkLst>
        </pc:spChg>
        <pc:spChg chg="add mod">
          <ac:chgData name="Gipson, kenny" userId="S::kenderick.gipson@okstate.edu::29eb18ec-2d8d-4a71-8eb3-1349a53cc52b" providerId="AD" clId="Web-{CF1557A6-450E-4F74-8C69-080CF849BD35}" dt="2022-02-24T04:51:25.995" v="105" actId="20577"/>
          <ac:spMkLst>
            <pc:docMk/>
            <pc:sldMk cId="1382988457" sldId="344"/>
            <ac:spMk id="4" creationId="{366A76B1-C658-4AED-A878-23B1C27AFE84}"/>
          </ac:spMkLst>
        </pc:spChg>
        <pc:spChg chg="add del mod">
          <ac:chgData name="Gipson, kenny" userId="S::kenderick.gipson@okstate.edu::29eb18ec-2d8d-4a71-8eb3-1349a53cc52b" providerId="AD" clId="Web-{CF1557A6-450E-4F74-8C69-080CF849BD35}" dt="2022-02-24T04:41:45.050" v="21"/>
          <ac:spMkLst>
            <pc:docMk/>
            <pc:sldMk cId="1382988457" sldId="344"/>
            <ac:spMk id="6" creationId="{C39227D3-E4E2-4A45-BCCA-82E7D7E9C14A}"/>
          </ac:spMkLst>
        </pc:spChg>
        <pc:spChg chg="del mod">
          <ac:chgData name="Gipson, kenny" userId="S::kenderick.gipson@okstate.edu::29eb18ec-2d8d-4a71-8eb3-1349a53cc52b" providerId="AD" clId="Web-{CF1557A6-450E-4F74-8C69-080CF849BD35}" dt="2022-02-24T04:39:58.153" v="4"/>
          <ac:spMkLst>
            <pc:docMk/>
            <pc:sldMk cId="1382988457" sldId="344"/>
            <ac:spMk id="10" creationId="{6187E9BC-D269-474B-8999-748CEB23CFF0}"/>
          </ac:spMkLst>
        </pc:spChg>
        <pc:spChg chg="del">
          <ac:chgData name="Gipson, kenny" userId="S::kenderick.gipson@okstate.edu::29eb18ec-2d8d-4a71-8eb3-1349a53cc52b" providerId="AD" clId="Web-{CF1557A6-450E-4F74-8C69-080CF849BD35}" dt="2022-02-24T04:41:55.457" v="22"/>
          <ac:spMkLst>
            <pc:docMk/>
            <pc:sldMk cId="1382988457" sldId="344"/>
            <ac:spMk id="25" creationId="{352BEC0E-22F8-46D0-9632-375DB541B06C}"/>
          </ac:spMkLst>
        </pc:spChg>
        <pc:spChg chg="del">
          <ac:chgData name="Gipson, kenny" userId="S::kenderick.gipson@okstate.edu::29eb18ec-2d8d-4a71-8eb3-1349a53cc52b" providerId="AD" clId="Web-{CF1557A6-450E-4F74-8C69-080CF849BD35}" dt="2022-02-24T04:41:55.457" v="22"/>
          <ac:spMkLst>
            <pc:docMk/>
            <pc:sldMk cId="1382988457" sldId="344"/>
            <ac:spMk id="27" creationId="{3FCFB1DE-0B7E-48CC-BA90-B2AB0889F9D6}"/>
          </ac:spMkLst>
        </pc:spChg>
        <pc:spChg chg="add">
          <ac:chgData name="Gipson, kenny" userId="S::kenderick.gipson@okstate.edu::29eb18ec-2d8d-4a71-8eb3-1349a53cc52b" providerId="AD" clId="Web-{CF1557A6-450E-4F74-8C69-080CF849BD35}" dt="2022-02-24T04:41:55.457" v="22"/>
          <ac:spMkLst>
            <pc:docMk/>
            <pc:sldMk cId="1382988457" sldId="344"/>
            <ac:spMk id="32" creationId="{45D37F4E-DDB4-456B-97E0-9937730A039F}"/>
          </ac:spMkLst>
        </pc:spChg>
        <pc:spChg chg="add">
          <ac:chgData name="Gipson, kenny" userId="S::kenderick.gipson@okstate.edu::29eb18ec-2d8d-4a71-8eb3-1349a53cc52b" providerId="AD" clId="Web-{CF1557A6-450E-4F74-8C69-080CF849BD35}" dt="2022-02-24T04:41:55.457" v="22"/>
          <ac:spMkLst>
            <pc:docMk/>
            <pc:sldMk cId="1382988457" sldId="344"/>
            <ac:spMk id="34" creationId="{B2DD41CD-8F47-4F56-AD12-4E2FF7696987}"/>
          </ac:spMkLst>
        </pc:spChg>
        <pc:picChg chg="add mod ord">
          <ac:chgData name="Gipson, kenny" userId="S::kenderick.gipson@okstate.edu::29eb18ec-2d8d-4a71-8eb3-1349a53cc52b" providerId="AD" clId="Web-{CF1557A6-450E-4F74-8C69-080CF849BD35}" dt="2022-02-24T04:41:55.457" v="22"/>
          <ac:picMkLst>
            <pc:docMk/>
            <pc:sldMk cId="1382988457" sldId="344"/>
            <ac:picMk id="7" creationId="{2A73A71B-1C74-438F-B7FE-6EF6E324E238}"/>
          </ac:picMkLst>
        </pc:picChg>
        <pc:picChg chg="del">
          <ac:chgData name="Gipson, kenny" userId="S::kenderick.gipson@okstate.edu::29eb18ec-2d8d-4a71-8eb3-1349a53cc52b" providerId="AD" clId="Web-{CF1557A6-450E-4F74-8C69-080CF849BD35}" dt="2022-02-24T04:40:28.436" v="14"/>
          <ac:picMkLst>
            <pc:docMk/>
            <pc:sldMk cId="1382988457" sldId="344"/>
            <ac:picMk id="8" creationId="{9261859F-08DD-4D02-9155-8E8A246162DC}"/>
          </ac:picMkLst>
        </pc:picChg>
        <pc:picChg chg="add del mod">
          <ac:chgData name="Gipson, kenny" userId="S::kenderick.gipson@okstate.edu::29eb18ec-2d8d-4a71-8eb3-1349a53cc52b" providerId="AD" clId="Web-{CF1557A6-450E-4F74-8C69-080CF849BD35}" dt="2022-02-24T04:42:55.773" v="27"/>
          <ac:picMkLst>
            <pc:docMk/>
            <pc:sldMk cId="1382988457" sldId="344"/>
            <ac:picMk id="9" creationId="{752D3570-9D0F-43C3-A215-73015BE490C0}"/>
          </ac:picMkLst>
        </pc:picChg>
      </pc:sldChg>
      <pc:sldChg chg="addSp delSp modSp add del replId">
        <pc:chgData name="Gipson, kenny" userId="S::kenderick.gipson@okstate.edu::29eb18ec-2d8d-4a71-8eb3-1349a53cc52b" providerId="AD" clId="Web-{CF1557A6-450E-4F74-8C69-080CF849BD35}" dt="2022-02-24T04:53:35.285" v="120"/>
        <pc:sldMkLst>
          <pc:docMk/>
          <pc:sldMk cId="329699949" sldId="345"/>
        </pc:sldMkLst>
        <pc:spChg chg="mod">
          <ac:chgData name="Gipson, kenny" userId="S::kenderick.gipson@okstate.edu::29eb18ec-2d8d-4a71-8eb3-1349a53cc52b" providerId="AD" clId="Web-{CF1557A6-450E-4F74-8C69-080CF849BD35}" dt="2022-02-24T04:52:39" v="109" actId="20577"/>
          <ac:spMkLst>
            <pc:docMk/>
            <pc:sldMk cId="329699949" sldId="345"/>
            <ac:spMk id="2" creationId="{2660EF4F-2A37-4F06-9E5F-BAF3CC083414}"/>
          </ac:spMkLst>
        </pc:spChg>
        <pc:spChg chg="mod">
          <ac:chgData name="Gipson, kenny" userId="S::kenderick.gipson@okstate.edu::29eb18ec-2d8d-4a71-8eb3-1349a53cc52b" providerId="AD" clId="Web-{CF1557A6-450E-4F74-8C69-080CF849BD35}" dt="2022-02-24T04:53:32.863" v="119" actId="20577"/>
          <ac:spMkLst>
            <pc:docMk/>
            <pc:sldMk cId="329699949" sldId="345"/>
            <ac:spMk id="4" creationId="{366A76B1-C658-4AED-A878-23B1C27AFE84}"/>
          </ac:spMkLst>
        </pc:spChg>
        <pc:spChg chg="add del mod">
          <ac:chgData name="Gipson, kenny" userId="S::kenderick.gipson@okstate.edu::29eb18ec-2d8d-4a71-8eb3-1349a53cc52b" providerId="AD" clId="Web-{CF1557A6-450E-4F74-8C69-080CF849BD35}" dt="2022-02-24T04:44:28.701" v="36"/>
          <ac:spMkLst>
            <pc:docMk/>
            <pc:sldMk cId="329699949" sldId="345"/>
            <ac:spMk id="6" creationId="{3E0C1194-1011-4BE8-9C5E-4C2C1131AE30}"/>
          </ac:spMkLst>
        </pc:spChg>
        <pc:spChg chg="add del mod">
          <ac:chgData name="Gipson, kenny" userId="S::kenderick.gipson@okstate.edu::29eb18ec-2d8d-4a71-8eb3-1349a53cc52b" providerId="AD" clId="Web-{CF1557A6-450E-4F74-8C69-080CF849BD35}" dt="2022-02-24T04:44:48.624" v="40"/>
          <ac:spMkLst>
            <pc:docMk/>
            <pc:sldMk cId="329699949" sldId="345"/>
            <ac:spMk id="10" creationId="{E14FB32E-4B8B-40F6-9FA3-67D930F33496}"/>
          </ac:spMkLst>
        </pc:spChg>
        <pc:spChg chg="add mod">
          <ac:chgData name="Gipson, kenny" userId="S::kenderick.gipson@okstate.edu::29eb18ec-2d8d-4a71-8eb3-1349a53cc52b" providerId="AD" clId="Web-{CF1557A6-450E-4F74-8C69-080CF849BD35}" dt="2022-02-24T04:53:32.863" v="119" actId="20577"/>
          <ac:spMkLst>
            <pc:docMk/>
            <pc:sldMk cId="329699949" sldId="345"/>
            <ac:spMk id="13" creationId="{6B2F37F5-5F67-4F3B-926F-F2266C5E426B}"/>
          </ac:spMkLst>
        </pc:spChg>
        <pc:spChg chg="del">
          <ac:chgData name="Gipson, kenny" userId="S::kenderick.gipson@okstate.edu::29eb18ec-2d8d-4a71-8eb3-1349a53cc52b" providerId="AD" clId="Web-{CF1557A6-450E-4F74-8C69-080CF849BD35}" dt="2022-02-24T04:44:33.654" v="37"/>
          <ac:spMkLst>
            <pc:docMk/>
            <pc:sldMk cId="329699949" sldId="345"/>
            <ac:spMk id="32" creationId="{45D37F4E-DDB4-456B-97E0-9937730A039F}"/>
          </ac:spMkLst>
        </pc:spChg>
        <pc:spChg chg="del">
          <ac:chgData name="Gipson, kenny" userId="S::kenderick.gipson@okstate.edu::29eb18ec-2d8d-4a71-8eb3-1349a53cc52b" providerId="AD" clId="Web-{CF1557A6-450E-4F74-8C69-080CF849BD35}" dt="2022-02-24T04:44:33.654" v="37"/>
          <ac:spMkLst>
            <pc:docMk/>
            <pc:sldMk cId="329699949" sldId="345"/>
            <ac:spMk id="34" creationId="{B2DD41CD-8F47-4F56-AD12-4E2FF7696987}"/>
          </ac:spMkLst>
        </pc:spChg>
        <pc:spChg chg="add del">
          <ac:chgData name="Gipson, kenny" userId="S::kenderick.gipson@okstate.edu::29eb18ec-2d8d-4a71-8eb3-1349a53cc52b" providerId="AD" clId="Web-{CF1557A6-450E-4F74-8C69-080CF849BD35}" dt="2022-02-24T04:45:03.140" v="41"/>
          <ac:spMkLst>
            <pc:docMk/>
            <pc:sldMk cId="329699949" sldId="345"/>
            <ac:spMk id="39" creationId="{45D37F4E-DDB4-456B-97E0-9937730A039F}"/>
          </ac:spMkLst>
        </pc:spChg>
        <pc:spChg chg="add del">
          <ac:chgData name="Gipson, kenny" userId="S::kenderick.gipson@okstate.edu::29eb18ec-2d8d-4a71-8eb3-1349a53cc52b" providerId="AD" clId="Web-{CF1557A6-450E-4F74-8C69-080CF849BD35}" dt="2022-02-24T04:45:03.140" v="41"/>
          <ac:spMkLst>
            <pc:docMk/>
            <pc:sldMk cId="329699949" sldId="345"/>
            <ac:spMk id="41" creationId="{B2DD41CD-8F47-4F56-AD12-4E2FF7696987}"/>
          </ac:spMkLst>
        </pc:spChg>
        <pc:spChg chg="add">
          <ac:chgData name="Gipson, kenny" userId="S::kenderick.gipson@okstate.edu::29eb18ec-2d8d-4a71-8eb3-1349a53cc52b" providerId="AD" clId="Web-{CF1557A6-450E-4F74-8C69-080CF849BD35}" dt="2022-02-24T04:45:03.140" v="41"/>
          <ac:spMkLst>
            <pc:docMk/>
            <pc:sldMk cId="329699949" sldId="345"/>
            <ac:spMk id="46" creationId="{2B97F24A-32CE-4C1C-A50D-3016B394DCFB}"/>
          </ac:spMkLst>
        </pc:spChg>
        <pc:spChg chg="add">
          <ac:chgData name="Gipson, kenny" userId="S::kenderick.gipson@okstate.edu::29eb18ec-2d8d-4a71-8eb3-1349a53cc52b" providerId="AD" clId="Web-{CF1557A6-450E-4F74-8C69-080CF849BD35}" dt="2022-02-24T04:45:03.140" v="41"/>
          <ac:spMkLst>
            <pc:docMk/>
            <pc:sldMk cId="329699949" sldId="345"/>
            <ac:spMk id="48" creationId="{6357EC4F-235E-4222-A36F-C7878ACE37F2}"/>
          </ac:spMkLst>
        </pc:spChg>
        <pc:picChg chg="add del mod">
          <ac:chgData name="Gipson, kenny" userId="S::kenderick.gipson@okstate.edu::29eb18ec-2d8d-4a71-8eb3-1349a53cc52b" providerId="AD" clId="Web-{CF1557A6-450E-4F74-8C69-080CF849BD35}" dt="2022-02-24T04:44:25.826" v="35"/>
          <ac:picMkLst>
            <pc:docMk/>
            <pc:sldMk cId="329699949" sldId="345"/>
            <ac:picMk id="3" creationId="{D5ECB179-4023-43FB-8AF4-20DC8DB40AEF}"/>
          </ac:picMkLst>
        </pc:picChg>
        <pc:picChg chg="del">
          <ac:chgData name="Gipson, kenny" userId="S::kenderick.gipson@okstate.edu::29eb18ec-2d8d-4a71-8eb3-1349a53cc52b" providerId="AD" clId="Web-{CF1557A6-450E-4F74-8C69-080CF849BD35}" dt="2022-02-24T04:44:19.153" v="33"/>
          <ac:picMkLst>
            <pc:docMk/>
            <pc:sldMk cId="329699949" sldId="345"/>
            <ac:picMk id="7" creationId="{2A73A71B-1C74-438F-B7FE-6EF6E324E238}"/>
          </ac:picMkLst>
        </pc:picChg>
        <pc:picChg chg="add del mod ord">
          <ac:chgData name="Gipson, kenny" userId="S::kenderick.gipson@okstate.edu::29eb18ec-2d8d-4a71-8eb3-1349a53cc52b" providerId="AD" clId="Web-{CF1557A6-450E-4F74-8C69-080CF849BD35}" dt="2022-02-24T04:44:44.780" v="39"/>
          <ac:picMkLst>
            <pc:docMk/>
            <pc:sldMk cId="329699949" sldId="345"/>
            <ac:picMk id="8" creationId="{8DD57B0A-3932-4632-AA31-CEA5CA1A6539}"/>
          </ac:picMkLst>
        </pc:picChg>
        <pc:picChg chg="add del mod ord">
          <ac:chgData name="Gipson, kenny" userId="S::kenderick.gipson@okstate.edu::29eb18ec-2d8d-4a71-8eb3-1349a53cc52b" providerId="AD" clId="Web-{CF1557A6-450E-4F74-8C69-080CF849BD35}" dt="2022-02-24T04:52:46.532" v="110"/>
          <ac:picMkLst>
            <pc:docMk/>
            <pc:sldMk cId="329699949" sldId="345"/>
            <ac:picMk id="11" creationId="{B7D8BCBB-67C0-4E28-B091-4B9241DF3321}"/>
          </ac:picMkLst>
        </pc:picChg>
      </pc:sldChg>
      <pc:sldChg chg="add replId">
        <pc:chgData name="Gipson, kenny" userId="S::kenderick.gipson@okstate.edu::29eb18ec-2d8d-4a71-8eb3-1349a53cc52b" providerId="AD" clId="Web-{CF1557A6-450E-4F74-8C69-080CF849BD35}" dt="2022-02-24T04:51:52.247" v="108"/>
        <pc:sldMkLst>
          <pc:docMk/>
          <pc:sldMk cId="3147281447" sldId="346"/>
        </pc:sldMkLst>
      </pc:sldChg>
      <pc:sldChg chg="addSp delSp modSp add replId">
        <pc:chgData name="Gipson, kenny" userId="S::kenderick.gipson@okstate.edu::29eb18ec-2d8d-4a71-8eb3-1349a53cc52b" providerId="AD" clId="Web-{CF1557A6-450E-4F74-8C69-080CF849BD35}" dt="2022-02-24T04:55:18.947" v="148" actId="14100"/>
        <pc:sldMkLst>
          <pc:docMk/>
          <pc:sldMk cId="2106027831" sldId="347"/>
        </pc:sldMkLst>
        <pc:spChg chg="mod">
          <ac:chgData name="Gipson, kenny" userId="S::kenderick.gipson@okstate.edu::29eb18ec-2d8d-4a71-8eb3-1349a53cc52b" providerId="AD" clId="Web-{CF1557A6-450E-4F74-8C69-080CF849BD35}" dt="2022-02-24T04:53:57.911" v="122" actId="20577"/>
          <ac:spMkLst>
            <pc:docMk/>
            <pc:sldMk cId="2106027831" sldId="347"/>
            <ac:spMk id="2" creationId="{2660EF4F-2A37-4F06-9E5F-BAF3CC083414}"/>
          </ac:spMkLst>
        </pc:spChg>
        <pc:spChg chg="mod">
          <ac:chgData name="Gipson, kenny" userId="S::kenderick.gipson@okstate.edu::29eb18ec-2d8d-4a71-8eb3-1349a53cc52b" providerId="AD" clId="Web-{CF1557A6-450E-4F74-8C69-080CF849BD35}" dt="2022-02-24T04:55:18.947" v="148" actId="14100"/>
          <ac:spMkLst>
            <pc:docMk/>
            <pc:sldMk cId="2106027831" sldId="347"/>
            <ac:spMk id="4" creationId="{366A76B1-C658-4AED-A878-23B1C27AFE84}"/>
          </ac:spMkLst>
        </pc:spChg>
        <pc:spChg chg="add mod">
          <ac:chgData name="Gipson, kenny" userId="S::kenderick.gipson@okstate.edu::29eb18ec-2d8d-4a71-8eb3-1349a53cc52b" providerId="AD" clId="Web-{CF1557A6-450E-4F74-8C69-080CF849BD35}" dt="2022-02-24T04:55:03.165" v="143" actId="20577"/>
          <ac:spMkLst>
            <pc:docMk/>
            <pc:sldMk cId="2106027831" sldId="347"/>
            <ac:spMk id="5" creationId="{63CA824B-52FE-4158-ADEC-900B2A1E20B4}"/>
          </ac:spMkLst>
        </pc:spChg>
        <pc:picChg chg="del">
          <ac:chgData name="Gipson, kenny" userId="S::kenderick.gipson@okstate.edu::29eb18ec-2d8d-4a71-8eb3-1349a53cc52b" providerId="AD" clId="Web-{CF1557A6-450E-4F74-8C69-080CF849BD35}" dt="2022-02-24T04:54:02.192" v="123"/>
          <ac:picMkLst>
            <pc:docMk/>
            <pc:sldMk cId="2106027831" sldId="347"/>
            <ac:picMk id="7" creationId="{2A73A71B-1C74-438F-B7FE-6EF6E324E238}"/>
          </ac:picMkLst>
        </pc:picChg>
      </pc:sldChg>
      <pc:sldChg chg="addSp delSp modSp add replId">
        <pc:chgData name="Gipson, kenny" userId="S::kenderick.gipson@okstate.edu::29eb18ec-2d8d-4a71-8eb3-1349a53cc52b" providerId="AD" clId="Web-{CF1557A6-450E-4F74-8C69-080CF849BD35}" dt="2022-02-24T05:03:17.274" v="183" actId="20577"/>
        <pc:sldMkLst>
          <pc:docMk/>
          <pc:sldMk cId="2931313630" sldId="348"/>
        </pc:sldMkLst>
        <pc:spChg chg="mod">
          <ac:chgData name="Gipson, kenny" userId="S::kenderick.gipson@okstate.edu::29eb18ec-2d8d-4a71-8eb3-1349a53cc52b" providerId="AD" clId="Web-{CF1557A6-450E-4F74-8C69-080CF849BD35}" dt="2022-02-24T05:00:04.012" v="168"/>
          <ac:spMkLst>
            <pc:docMk/>
            <pc:sldMk cId="2931313630" sldId="348"/>
            <ac:spMk id="2" creationId="{2660EF4F-2A37-4F06-9E5F-BAF3CC083414}"/>
          </ac:spMkLst>
        </pc:spChg>
        <pc:spChg chg="mod">
          <ac:chgData name="Gipson, kenny" userId="S::kenderick.gipson@okstate.edu::29eb18ec-2d8d-4a71-8eb3-1349a53cc52b" providerId="AD" clId="Web-{CF1557A6-450E-4F74-8C69-080CF849BD35}" dt="2022-02-24T05:03:17.274" v="183" actId="20577"/>
          <ac:spMkLst>
            <pc:docMk/>
            <pc:sldMk cId="2931313630" sldId="348"/>
            <ac:spMk id="4" creationId="{366A76B1-C658-4AED-A878-23B1C27AFE84}"/>
          </ac:spMkLst>
        </pc:spChg>
        <pc:spChg chg="add del mod">
          <ac:chgData name="Gipson, kenny" userId="S::kenderick.gipson@okstate.edu::29eb18ec-2d8d-4a71-8eb3-1349a53cc52b" providerId="AD" clId="Web-{CF1557A6-450E-4F74-8C69-080CF849BD35}" dt="2022-02-24T04:59:36.635" v="163"/>
          <ac:spMkLst>
            <pc:docMk/>
            <pc:sldMk cId="2931313630" sldId="348"/>
            <ac:spMk id="5" creationId="{BB47EA75-CE36-4164-ADF3-86D2FCC4F633}"/>
          </ac:spMkLst>
        </pc:spChg>
        <pc:spChg chg="add del">
          <ac:chgData name="Gipson, kenny" userId="S::kenderick.gipson@okstate.edu::29eb18ec-2d8d-4a71-8eb3-1349a53cc52b" providerId="AD" clId="Web-{CF1557A6-450E-4F74-8C69-080CF849BD35}" dt="2022-02-24T05:00:04.012" v="168"/>
          <ac:spMkLst>
            <pc:docMk/>
            <pc:sldMk cId="2931313630" sldId="348"/>
            <ac:spMk id="32" creationId="{45D37F4E-DDB4-456B-97E0-9937730A039F}"/>
          </ac:spMkLst>
        </pc:spChg>
        <pc:spChg chg="add del">
          <ac:chgData name="Gipson, kenny" userId="S::kenderick.gipson@okstate.edu::29eb18ec-2d8d-4a71-8eb3-1349a53cc52b" providerId="AD" clId="Web-{CF1557A6-450E-4F74-8C69-080CF849BD35}" dt="2022-02-24T05:00:04.012" v="168"/>
          <ac:spMkLst>
            <pc:docMk/>
            <pc:sldMk cId="2931313630" sldId="348"/>
            <ac:spMk id="34" creationId="{B2DD41CD-8F47-4F56-AD12-4E2FF7696987}"/>
          </ac:spMkLst>
        </pc:spChg>
        <pc:spChg chg="add del">
          <ac:chgData name="Gipson, kenny" userId="S::kenderick.gipson@okstate.edu::29eb18ec-2d8d-4a71-8eb3-1349a53cc52b" providerId="AD" clId="Web-{CF1557A6-450E-4F74-8C69-080CF849BD35}" dt="2022-02-24T05:00:01.652" v="165"/>
          <ac:spMkLst>
            <pc:docMk/>
            <pc:sldMk cId="2931313630" sldId="348"/>
            <ac:spMk id="39" creationId="{743AA782-23D1-4521-8CAD-47662984AA08}"/>
          </ac:spMkLst>
        </pc:spChg>
        <pc:spChg chg="add del">
          <ac:chgData name="Gipson, kenny" userId="S::kenderick.gipson@okstate.edu::29eb18ec-2d8d-4a71-8eb3-1349a53cc52b" providerId="AD" clId="Web-{CF1557A6-450E-4F74-8C69-080CF849BD35}" dt="2022-02-24T05:00:01.652" v="165"/>
          <ac:spMkLst>
            <pc:docMk/>
            <pc:sldMk cId="2931313630" sldId="348"/>
            <ac:spMk id="41" creationId="{650D18FE-0824-4A46-B22C-A86B52E5780A}"/>
          </ac:spMkLst>
        </pc:spChg>
        <pc:spChg chg="add del">
          <ac:chgData name="Gipson, kenny" userId="S::kenderick.gipson@okstate.edu::29eb18ec-2d8d-4a71-8eb3-1349a53cc52b" providerId="AD" clId="Web-{CF1557A6-450E-4F74-8C69-080CF849BD35}" dt="2022-02-24T05:00:03.996" v="167"/>
          <ac:spMkLst>
            <pc:docMk/>
            <pc:sldMk cId="2931313630" sldId="348"/>
            <ac:spMk id="43" creationId="{2B97F24A-32CE-4C1C-A50D-3016B394DCFB}"/>
          </ac:spMkLst>
        </pc:spChg>
        <pc:spChg chg="add del">
          <ac:chgData name="Gipson, kenny" userId="S::kenderick.gipson@okstate.edu::29eb18ec-2d8d-4a71-8eb3-1349a53cc52b" providerId="AD" clId="Web-{CF1557A6-450E-4F74-8C69-080CF849BD35}" dt="2022-02-24T05:00:03.996" v="167"/>
          <ac:spMkLst>
            <pc:docMk/>
            <pc:sldMk cId="2931313630" sldId="348"/>
            <ac:spMk id="44" creationId="{6357EC4F-235E-4222-A36F-C7878ACE37F2}"/>
          </ac:spMkLst>
        </pc:spChg>
        <pc:spChg chg="add">
          <ac:chgData name="Gipson, kenny" userId="S::kenderick.gipson@okstate.edu::29eb18ec-2d8d-4a71-8eb3-1349a53cc52b" providerId="AD" clId="Web-{CF1557A6-450E-4F74-8C69-080CF849BD35}" dt="2022-02-24T05:00:04.012" v="168"/>
          <ac:spMkLst>
            <pc:docMk/>
            <pc:sldMk cId="2931313630" sldId="348"/>
            <ac:spMk id="46" creationId="{743AA782-23D1-4521-8CAD-47662984AA08}"/>
          </ac:spMkLst>
        </pc:spChg>
        <pc:spChg chg="add">
          <ac:chgData name="Gipson, kenny" userId="S::kenderick.gipson@okstate.edu::29eb18ec-2d8d-4a71-8eb3-1349a53cc52b" providerId="AD" clId="Web-{CF1557A6-450E-4F74-8C69-080CF849BD35}" dt="2022-02-24T05:00:04.012" v="168"/>
          <ac:spMkLst>
            <pc:docMk/>
            <pc:sldMk cId="2931313630" sldId="348"/>
            <ac:spMk id="47" creationId="{650D18FE-0824-4A46-B22C-A86B52E5780A}"/>
          </ac:spMkLst>
        </pc:spChg>
        <pc:picChg chg="add mod ord">
          <ac:chgData name="Gipson, kenny" userId="S::kenderick.gipson@okstate.edu::29eb18ec-2d8d-4a71-8eb3-1349a53cc52b" providerId="AD" clId="Web-{CF1557A6-450E-4F74-8C69-080CF849BD35}" dt="2022-02-24T05:00:07.918" v="169" actId="14100"/>
          <ac:picMkLst>
            <pc:docMk/>
            <pc:sldMk cId="2931313630" sldId="348"/>
            <ac:picMk id="6" creationId="{1F067184-CD67-408F-B494-1418A2159D2D}"/>
          </ac:picMkLst>
        </pc:picChg>
        <pc:picChg chg="del">
          <ac:chgData name="Gipson, kenny" userId="S::kenderick.gipson@okstate.edu::29eb18ec-2d8d-4a71-8eb3-1349a53cc52b" providerId="AD" clId="Web-{CF1557A6-450E-4F74-8C69-080CF849BD35}" dt="2022-02-24T04:59:26.728" v="162"/>
          <ac:picMkLst>
            <pc:docMk/>
            <pc:sldMk cId="2931313630" sldId="348"/>
            <ac:picMk id="7" creationId="{2A73A71B-1C74-438F-B7FE-6EF6E324E238}"/>
          </ac:picMkLst>
        </pc:picChg>
      </pc:sldChg>
      <pc:sldChg chg="addSp delSp modSp add replId">
        <pc:chgData name="Gipson, kenny" userId="S::kenderick.gipson@okstate.edu::29eb18ec-2d8d-4a71-8eb3-1349a53cc52b" providerId="AD" clId="Web-{CF1557A6-450E-4F74-8C69-080CF849BD35}" dt="2022-02-24T05:10:45.303" v="185"/>
        <pc:sldMkLst>
          <pc:docMk/>
          <pc:sldMk cId="2346508439" sldId="349"/>
        </pc:sldMkLst>
        <pc:spChg chg="mod">
          <ac:chgData name="Gipson, kenny" userId="S::kenderick.gipson@okstate.edu::29eb18ec-2d8d-4a71-8eb3-1349a53cc52b" providerId="AD" clId="Web-{CF1557A6-450E-4F74-8C69-080CF849BD35}" dt="2022-02-24T05:10:45.303" v="185"/>
          <ac:spMkLst>
            <pc:docMk/>
            <pc:sldMk cId="2346508439" sldId="349"/>
            <ac:spMk id="2" creationId="{2660EF4F-2A37-4F06-9E5F-BAF3CC083414}"/>
          </ac:spMkLst>
        </pc:spChg>
        <pc:spChg chg="mod">
          <ac:chgData name="Gipson, kenny" userId="S::kenderick.gipson@okstate.edu::29eb18ec-2d8d-4a71-8eb3-1349a53cc52b" providerId="AD" clId="Web-{CF1557A6-450E-4F74-8C69-080CF849BD35}" dt="2022-02-24T05:10:45.303" v="185"/>
          <ac:spMkLst>
            <pc:docMk/>
            <pc:sldMk cId="2346508439" sldId="349"/>
            <ac:spMk id="4" creationId="{366A76B1-C658-4AED-A878-23B1C27AFE84}"/>
          </ac:spMkLst>
        </pc:spChg>
        <pc:spChg chg="del">
          <ac:chgData name="Gipson, kenny" userId="S::kenderick.gipson@okstate.edu::29eb18ec-2d8d-4a71-8eb3-1349a53cc52b" providerId="AD" clId="Web-{CF1557A6-450E-4F74-8C69-080CF849BD35}" dt="2022-02-24T05:10:45.303" v="185"/>
          <ac:spMkLst>
            <pc:docMk/>
            <pc:sldMk cId="2346508439" sldId="349"/>
            <ac:spMk id="32" creationId="{45D37F4E-DDB4-456B-97E0-9937730A039F}"/>
          </ac:spMkLst>
        </pc:spChg>
        <pc:spChg chg="del">
          <ac:chgData name="Gipson, kenny" userId="S::kenderick.gipson@okstate.edu::29eb18ec-2d8d-4a71-8eb3-1349a53cc52b" providerId="AD" clId="Web-{CF1557A6-450E-4F74-8C69-080CF849BD35}" dt="2022-02-24T05:10:45.303" v="185"/>
          <ac:spMkLst>
            <pc:docMk/>
            <pc:sldMk cId="2346508439" sldId="349"/>
            <ac:spMk id="34" creationId="{B2DD41CD-8F47-4F56-AD12-4E2FF7696987}"/>
          </ac:spMkLst>
        </pc:spChg>
        <pc:spChg chg="add">
          <ac:chgData name="Gipson, kenny" userId="S::kenderick.gipson@okstate.edu::29eb18ec-2d8d-4a71-8eb3-1349a53cc52b" providerId="AD" clId="Web-{CF1557A6-450E-4F74-8C69-080CF849BD35}" dt="2022-02-24T05:10:45.303" v="185"/>
          <ac:spMkLst>
            <pc:docMk/>
            <pc:sldMk cId="2346508439" sldId="349"/>
            <ac:spMk id="39" creationId="{100EDD19-6802-4EC3-95CE-CFFAB042CFD6}"/>
          </ac:spMkLst>
        </pc:spChg>
        <pc:spChg chg="add">
          <ac:chgData name="Gipson, kenny" userId="S::kenderick.gipson@okstate.edu::29eb18ec-2d8d-4a71-8eb3-1349a53cc52b" providerId="AD" clId="Web-{CF1557A6-450E-4F74-8C69-080CF849BD35}" dt="2022-02-24T05:10:45.303" v="185"/>
          <ac:spMkLst>
            <pc:docMk/>
            <pc:sldMk cId="2346508439" sldId="349"/>
            <ac:spMk id="41" creationId="{DB17E863-922E-4C26-BD64-E8FD41D28661}"/>
          </ac:spMkLst>
        </pc:spChg>
      </pc:sldChg>
      <pc:sldChg chg="add replId">
        <pc:chgData name="Gipson, kenny" userId="S::kenderick.gipson@okstate.edu::29eb18ec-2d8d-4a71-8eb3-1349a53cc52b" providerId="AD" clId="Web-{CF1557A6-450E-4F74-8C69-080CF849BD35}" dt="2022-02-24T05:11:04.882" v="186"/>
        <pc:sldMkLst>
          <pc:docMk/>
          <pc:sldMk cId="3130207933" sldId="350"/>
        </pc:sldMkLst>
      </pc:sldChg>
    </pc:docChg>
  </pc:docChgLst>
  <pc:docChgLst>
    <pc:chgData name="Teal, Slayter" userId="S::slayter.teal@okstate.edu::4b9dfe8a-9bbe-40cc-9ecf-56a5d844cf5b" providerId="AD" clId="Web-{74A39CD8-98A1-49D5-8235-5B253A7B6462}"/>
    <pc:docChg chg="modSld sldOrd">
      <pc:chgData name="Teal, Slayter" userId="S::slayter.teal@okstate.edu::4b9dfe8a-9bbe-40cc-9ecf-56a5d844cf5b" providerId="AD" clId="Web-{74A39CD8-98A1-49D5-8235-5B253A7B6462}" dt="2022-01-27T22:32:27.986" v="244" actId="20577"/>
      <pc:docMkLst>
        <pc:docMk/>
      </pc:docMkLst>
      <pc:sldChg chg="modSp">
        <pc:chgData name="Teal, Slayter" userId="S::slayter.teal@okstate.edu::4b9dfe8a-9bbe-40cc-9ecf-56a5d844cf5b" providerId="AD" clId="Web-{74A39CD8-98A1-49D5-8235-5B253A7B6462}" dt="2022-01-27T21:31:45.787" v="121" actId="20577"/>
        <pc:sldMkLst>
          <pc:docMk/>
          <pc:sldMk cId="1779087438" sldId="259"/>
        </pc:sldMkLst>
        <pc:spChg chg="mod">
          <ac:chgData name="Teal, Slayter" userId="S::slayter.teal@okstate.edu::4b9dfe8a-9bbe-40cc-9ecf-56a5d844cf5b" providerId="AD" clId="Web-{74A39CD8-98A1-49D5-8235-5B253A7B6462}" dt="2022-01-27T21:31:45.787" v="121" actId="20577"/>
          <ac:spMkLst>
            <pc:docMk/>
            <pc:sldMk cId="1779087438" sldId="259"/>
            <ac:spMk id="2" creationId="{15725E84-9D2B-4E20-B506-AE6B47F76162}"/>
          </ac:spMkLst>
        </pc:spChg>
      </pc:sldChg>
      <pc:sldChg chg="ord">
        <pc:chgData name="Teal, Slayter" userId="S::slayter.teal@okstate.edu::4b9dfe8a-9bbe-40cc-9ecf-56a5d844cf5b" providerId="AD" clId="Web-{74A39CD8-98A1-49D5-8235-5B253A7B6462}" dt="2022-01-27T21:50:45.742" v="130"/>
        <pc:sldMkLst>
          <pc:docMk/>
          <pc:sldMk cId="756621199" sldId="261"/>
        </pc:sldMkLst>
      </pc:sldChg>
      <pc:sldChg chg="delSp modSp">
        <pc:chgData name="Teal, Slayter" userId="S::slayter.teal@okstate.edu::4b9dfe8a-9bbe-40cc-9ecf-56a5d844cf5b" providerId="AD" clId="Web-{74A39CD8-98A1-49D5-8235-5B253A7B6462}" dt="2022-01-27T21:23:33.054" v="73" actId="1076"/>
        <pc:sldMkLst>
          <pc:docMk/>
          <pc:sldMk cId="2301738303" sldId="264"/>
        </pc:sldMkLst>
        <pc:spChg chg="del mod">
          <ac:chgData name="Teal, Slayter" userId="S::slayter.teal@okstate.edu::4b9dfe8a-9bbe-40cc-9ecf-56a5d844cf5b" providerId="AD" clId="Web-{74A39CD8-98A1-49D5-8235-5B253A7B6462}" dt="2022-01-27T21:23:26.272" v="68"/>
          <ac:spMkLst>
            <pc:docMk/>
            <pc:sldMk cId="2301738303" sldId="264"/>
            <ac:spMk id="2" creationId="{FE483E6B-A41D-4F3B-8D86-7F6420F0B34F}"/>
          </ac:spMkLst>
        </pc:spChg>
        <pc:spChg chg="mod">
          <ac:chgData name="Teal, Slayter" userId="S::slayter.teal@okstate.edu::4b9dfe8a-9bbe-40cc-9ecf-56a5d844cf5b" providerId="AD" clId="Web-{74A39CD8-98A1-49D5-8235-5B253A7B6462}" dt="2022-01-27T21:23:33.054" v="73" actId="1076"/>
          <ac:spMkLst>
            <pc:docMk/>
            <pc:sldMk cId="2301738303" sldId="264"/>
            <ac:spMk id="5" creationId="{CE81A51A-3168-024C-AD87-56547AE479AD}"/>
          </ac:spMkLst>
        </pc:spChg>
      </pc:sldChg>
      <pc:sldChg chg="modSp">
        <pc:chgData name="Teal, Slayter" userId="S::slayter.teal@okstate.edu::4b9dfe8a-9bbe-40cc-9ecf-56a5d844cf5b" providerId="AD" clId="Web-{74A39CD8-98A1-49D5-8235-5B253A7B6462}" dt="2022-01-27T22:29:18.887" v="178" actId="20577"/>
        <pc:sldMkLst>
          <pc:docMk/>
          <pc:sldMk cId="3316776" sldId="272"/>
        </pc:sldMkLst>
        <pc:spChg chg="mod">
          <ac:chgData name="Teal, Slayter" userId="S::slayter.teal@okstate.edu::4b9dfe8a-9bbe-40cc-9ecf-56a5d844cf5b" providerId="AD" clId="Web-{74A39CD8-98A1-49D5-8235-5B253A7B6462}" dt="2022-01-27T22:29:18.887" v="178" actId="20577"/>
          <ac:spMkLst>
            <pc:docMk/>
            <pc:sldMk cId="3316776" sldId="272"/>
            <ac:spMk id="12" creationId="{B0E297CD-5450-7441-A033-60CDC02876B0}"/>
          </ac:spMkLst>
        </pc:spChg>
      </pc:sldChg>
      <pc:sldChg chg="modSp">
        <pc:chgData name="Teal, Slayter" userId="S::slayter.teal@okstate.edu::4b9dfe8a-9bbe-40cc-9ecf-56a5d844cf5b" providerId="AD" clId="Web-{74A39CD8-98A1-49D5-8235-5B253A7B6462}" dt="2022-01-27T22:32:14.814" v="242" actId="20577"/>
        <pc:sldMkLst>
          <pc:docMk/>
          <pc:sldMk cId="499891138" sldId="288"/>
        </pc:sldMkLst>
        <pc:spChg chg="mod">
          <ac:chgData name="Teal, Slayter" userId="S::slayter.teal@okstate.edu::4b9dfe8a-9bbe-40cc-9ecf-56a5d844cf5b" providerId="AD" clId="Web-{74A39CD8-98A1-49D5-8235-5B253A7B6462}" dt="2022-01-27T22:31:45.688" v="193" actId="20577"/>
          <ac:spMkLst>
            <pc:docMk/>
            <pc:sldMk cId="499891138" sldId="288"/>
            <ac:spMk id="10" creationId="{9B71DA5C-13E2-A149-B419-F04D98AC3511}"/>
          </ac:spMkLst>
        </pc:spChg>
        <pc:spChg chg="mod">
          <ac:chgData name="Teal, Slayter" userId="S::slayter.teal@okstate.edu::4b9dfe8a-9bbe-40cc-9ecf-56a5d844cf5b" providerId="AD" clId="Web-{74A39CD8-98A1-49D5-8235-5B253A7B6462}" dt="2022-01-27T22:32:14.814" v="242" actId="20577"/>
          <ac:spMkLst>
            <pc:docMk/>
            <pc:sldMk cId="499891138" sldId="288"/>
            <ac:spMk id="12" creationId="{B0E297CD-5450-7441-A033-60CDC02876B0}"/>
          </ac:spMkLst>
        </pc:spChg>
      </pc:sldChg>
      <pc:sldChg chg="modSp">
        <pc:chgData name="Teal, Slayter" userId="S::slayter.teal@okstate.edu::4b9dfe8a-9bbe-40cc-9ecf-56a5d844cf5b" providerId="AD" clId="Web-{74A39CD8-98A1-49D5-8235-5B253A7B6462}" dt="2022-01-27T21:28:33.047" v="74" actId="20577"/>
        <pc:sldMkLst>
          <pc:docMk/>
          <pc:sldMk cId="835126298" sldId="290"/>
        </pc:sldMkLst>
        <pc:spChg chg="mod">
          <ac:chgData name="Teal, Slayter" userId="S::slayter.teal@okstate.edu::4b9dfe8a-9bbe-40cc-9ecf-56a5d844cf5b" providerId="AD" clId="Web-{74A39CD8-98A1-49D5-8235-5B253A7B6462}" dt="2022-01-27T21:28:33.047" v="74" actId="20577"/>
          <ac:spMkLst>
            <pc:docMk/>
            <pc:sldMk cId="835126298" sldId="290"/>
            <ac:spMk id="6" creationId="{A87927AC-8429-D242-9F31-193EE99C1A6C}"/>
          </ac:spMkLst>
        </pc:spChg>
      </pc:sldChg>
      <pc:sldChg chg="ord">
        <pc:chgData name="Teal, Slayter" userId="S::slayter.teal@okstate.edu::4b9dfe8a-9bbe-40cc-9ecf-56a5d844cf5b" providerId="AD" clId="Web-{74A39CD8-98A1-49D5-8235-5B253A7B6462}" dt="2022-01-27T22:00:37.259" v="142"/>
        <pc:sldMkLst>
          <pc:docMk/>
          <pc:sldMk cId="3488142403" sldId="293"/>
        </pc:sldMkLst>
      </pc:sldChg>
      <pc:sldChg chg="modSp">
        <pc:chgData name="Teal, Slayter" userId="S::slayter.teal@okstate.edu::4b9dfe8a-9bbe-40cc-9ecf-56a5d844cf5b" providerId="AD" clId="Web-{74A39CD8-98A1-49D5-8235-5B253A7B6462}" dt="2022-01-27T21:34:24.276" v="127" actId="20577"/>
        <pc:sldMkLst>
          <pc:docMk/>
          <pc:sldMk cId="4126261029" sldId="296"/>
        </pc:sldMkLst>
        <pc:spChg chg="mod">
          <ac:chgData name="Teal, Slayter" userId="S::slayter.teal@okstate.edu::4b9dfe8a-9bbe-40cc-9ecf-56a5d844cf5b" providerId="AD" clId="Web-{74A39CD8-98A1-49D5-8235-5B253A7B6462}" dt="2022-01-27T21:34:24.276" v="127" actId="20577"/>
          <ac:spMkLst>
            <pc:docMk/>
            <pc:sldMk cId="4126261029" sldId="296"/>
            <ac:spMk id="3" creationId="{1D0494B1-1AD4-4C98-AD97-385E21F7459D}"/>
          </ac:spMkLst>
        </pc:spChg>
      </pc:sldChg>
      <pc:sldChg chg="modSp ord">
        <pc:chgData name="Teal, Slayter" userId="S::slayter.teal@okstate.edu::4b9dfe8a-9bbe-40cc-9ecf-56a5d844cf5b" providerId="AD" clId="Web-{74A39CD8-98A1-49D5-8235-5B253A7B6462}" dt="2022-01-27T22:28:41.527" v="147" actId="20577"/>
        <pc:sldMkLst>
          <pc:docMk/>
          <pc:sldMk cId="2716458199" sldId="298"/>
        </pc:sldMkLst>
        <pc:spChg chg="mod">
          <ac:chgData name="Teal, Slayter" userId="S::slayter.teal@okstate.edu::4b9dfe8a-9bbe-40cc-9ecf-56a5d844cf5b" providerId="AD" clId="Web-{74A39CD8-98A1-49D5-8235-5B253A7B6462}" dt="2022-01-27T22:28:41.527" v="147" actId="20577"/>
          <ac:spMkLst>
            <pc:docMk/>
            <pc:sldMk cId="2716458199" sldId="298"/>
            <ac:spMk id="6" creationId="{A87927AC-8429-D242-9F31-193EE99C1A6C}"/>
          </ac:spMkLst>
        </pc:spChg>
      </pc:sldChg>
      <pc:sldChg chg="modSp">
        <pc:chgData name="Teal, Slayter" userId="S::slayter.teal@okstate.edu::4b9dfe8a-9bbe-40cc-9ecf-56a5d844cf5b" providerId="AD" clId="Web-{74A39CD8-98A1-49D5-8235-5B253A7B6462}" dt="2022-01-27T22:32:27.986" v="244" actId="20577"/>
        <pc:sldMkLst>
          <pc:docMk/>
          <pc:sldMk cId="2599956806" sldId="299"/>
        </pc:sldMkLst>
        <pc:spChg chg="mod">
          <ac:chgData name="Teal, Slayter" userId="S::slayter.teal@okstate.edu::4b9dfe8a-9bbe-40cc-9ecf-56a5d844cf5b" providerId="AD" clId="Web-{74A39CD8-98A1-49D5-8235-5B253A7B6462}" dt="2022-01-27T22:32:27.986" v="244" actId="20577"/>
          <ac:spMkLst>
            <pc:docMk/>
            <pc:sldMk cId="2599956806" sldId="299"/>
            <ac:spMk id="12" creationId="{14747C90-BFA3-CF43-8682-F05D880FA207}"/>
          </ac:spMkLst>
        </pc:spChg>
        <pc:picChg chg="mod">
          <ac:chgData name="Teal, Slayter" userId="S::slayter.teal@okstate.edu::4b9dfe8a-9bbe-40cc-9ecf-56a5d844cf5b" providerId="AD" clId="Web-{74A39CD8-98A1-49D5-8235-5B253A7B6462}" dt="2022-01-27T21:42:01.680" v="128" actId="1076"/>
          <ac:picMkLst>
            <pc:docMk/>
            <pc:sldMk cId="2599956806" sldId="299"/>
            <ac:picMk id="8" creationId="{5114C227-58C4-D649-869E-554E6D395D7C}"/>
          </ac:picMkLst>
        </pc:picChg>
      </pc:sldChg>
      <pc:sldChg chg="addSp modSp">
        <pc:chgData name="Teal, Slayter" userId="S::slayter.teal@okstate.edu::4b9dfe8a-9bbe-40cc-9ecf-56a5d844cf5b" providerId="AD" clId="Web-{74A39CD8-98A1-49D5-8235-5B253A7B6462}" dt="2022-01-27T21:07:43.245" v="18" actId="20577"/>
        <pc:sldMkLst>
          <pc:docMk/>
          <pc:sldMk cId="2047307080" sldId="300"/>
        </pc:sldMkLst>
        <pc:spChg chg="add mod">
          <ac:chgData name="Teal, Slayter" userId="S::slayter.teal@okstate.edu::4b9dfe8a-9bbe-40cc-9ecf-56a5d844cf5b" providerId="AD" clId="Web-{74A39CD8-98A1-49D5-8235-5B253A7B6462}" dt="2022-01-27T21:07:29.854" v="17" actId="20577"/>
          <ac:spMkLst>
            <pc:docMk/>
            <pc:sldMk cId="2047307080" sldId="300"/>
            <ac:spMk id="2" creationId="{15F30052-83E2-4705-A430-D112BA928099}"/>
          </ac:spMkLst>
        </pc:spChg>
        <pc:spChg chg="mod">
          <ac:chgData name="Teal, Slayter" userId="S::slayter.teal@okstate.edu::4b9dfe8a-9bbe-40cc-9ecf-56a5d844cf5b" providerId="AD" clId="Web-{74A39CD8-98A1-49D5-8235-5B253A7B6462}" dt="2022-01-27T21:07:43.245" v="18" actId="20577"/>
          <ac:spMkLst>
            <pc:docMk/>
            <pc:sldMk cId="2047307080" sldId="300"/>
            <ac:spMk id="13" creationId="{EE8EAF14-8A59-4E00-BCDF-A5823E594487}"/>
          </ac:spMkLst>
        </pc:spChg>
      </pc:sldChg>
      <pc:sldChg chg="ord">
        <pc:chgData name="Teal, Slayter" userId="S::slayter.teal@okstate.edu::4b9dfe8a-9bbe-40cc-9ecf-56a5d844cf5b" providerId="AD" clId="Web-{74A39CD8-98A1-49D5-8235-5B253A7B6462}" dt="2022-01-27T21:18:03.232" v="22"/>
        <pc:sldMkLst>
          <pc:docMk/>
          <pc:sldMk cId="1231719524" sldId="301"/>
        </pc:sldMkLst>
      </pc:sldChg>
      <pc:sldChg chg="modSp">
        <pc:chgData name="Teal, Slayter" userId="S::slayter.teal@okstate.edu::4b9dfe8a-9bbe-40cc-9ecf-56a5d844cf5b" providerId="AD" clId="Web-{74A39CD8-98A1-49D5-8235-5B253A7B6462}" dt="2022-01-27T22:00:14.133" v="140" actId="20577"/>
        <pc:sldMkLst>
          <pc:docMk/>
          <pc:sldMk cId="2723902542" sldId="312"/>
        </pc:sldMkLst>
        <pc:spChg chg="mod">
          <ac:chgData name="Teal, Slayter" userId="S::slayter.teal@okstate.edu::4b9dfe8a-9bbe-40cc-9ecf-56a5d844cf5b" providerId="AD" clId="Web-{74A39CD8-98A1-49D5-8235-5B253A7B6462}" dt="2022-01-27T22:00:14.133" v="140" actId="20577"/>
          <ac:spMkLst>
            <pc:docMk/>
            <pc:sldMk cId="2723902542" sldId="312"/>
            <ac:spMk id="3" creationId="{2181CEEA-25AA-461B-98A7-57FE21BF58EC}"/>
          </ac:spMkLst>
        </pc:spChg>
      </pc:sldChg>
      <pc:sldChg chg="modSp">
        <pc:chgData name="Teal, Slayter" userId="S::slayter.teal@okstate.edu::4b9dfe8a-9bbe-40cc-9ecf-56a5d844cf5b" providerId="AD" clId="Web-{74A39CD8-98A1-49D5-8235-5B253A7B6462}" dt="2022-01-27T22:31:32.016" v="192" actId="20577"/>
        <pc:sldMkLst>
          <pc:docMk/>
          <pc:sldMk cId="3119149485" sldId="313"/>
        </pc:sldMkLst>
        <pc:spChg chg="mod">
          <ac:chgData name="Teal, Slayter" userId="S::slayter.teal@okstate.edu::4b9dfe8a-9bbe-40cc-9ecf-56a5d844cf5b" providerId="AD" clId="Web-{74A39CD8-98A1-49D5-8235-5B253A7B6462}" dt="2022-01-27T22:31:32.016" v="192" actId="20577"/>
          <ac:spMkLst>
            <pc:docMk/>
            <pc:sldMk cId="3119149485" sldId="313"/>
            <ac:spMk id="5" creationId="{44B7E921-4FB7-284B-9679-627B0D7126F5}"/>
          </ac:spMkLst>
        </pc:spChg>
      </pc:sldChg>
      <pc:sldChg chg="modSp">
        <pc:chgData name="Teal, Slayter" userId="S::slayter.teal@okstate.edu::4b9dfe8a-9bbe-40cc-9ecf-56a5d844cf5b" providerId="AD" clId="Web-{74A39CD8-98A1-49D5-8235-5B253A7B6462}" dt="2022-01-27T22:31:27.141" v="191" actId="20577"/>
        <pc:sldMkLst>
          <pc:docMk/>
          <pc:sldMk cId="2965412808" sldId="314"/>
        </pc:sldMkLst>
        <pc:spChg chg="mod">
          <ac:chgData name="Teal, Slayter" userId="S::slayter.teal@okstate.edu::4b9dfe8a-9bbe-40cc-9ecf-56a5d844cf5b" providerId="AD" clId="Web-{74A39CD8-98A1-49D5-8235-5B253A7B6462}" dt="2022-01-27T22:31:27.141" v="191" actId="20577"/>
          <ac:spMkLst>
            <pc:docMk/>
            <pc:sldMk cId="2965412808" sldId="314"/>
            <ac:spMk id="5" creationId="{44B7E921-4FB7-284B-9679-627B0D7126F5}"/>
          </ac:spMkLst>
        </pc:spChg>
      </pc:sldChg>
      <pc:sldChg chg="modSp">
        <pc:chgData name="Teal, Slayter" userId="S::slayter.teal@okstate.edu::4b9dfe8a-9bbe-40cc-9ecf-56a5d844cf5b" providerId="AD" clId="Web-{74A39CD8-98A1-49D5-8235-5B253A7B6462}" dt="2022-01-27T22:31:15.484" v="189" actId="20577"/>
        <pc:sldMkLst>
          <pc:docMk/>
          <pc:sldMk cId="2185627305" sldId="315"/>
        </pc:sldMkLst>
        <pc:spChg chg="mod">
          <ac:chgData name="Teal, Slayter" userId="S::slayter.teal@okstate.edu::4b9dfe8a-9bbe-40cc-9ecf-56a5d844cf5b" providerId="AD" clId="Web-{74A39CD8-98A1-49D5-8235-5B253A7B6462}" dt="2022-01-27T22:31:15.484" v="189" actId="20577"/>
          <ac:spMkLst>
            <pc:docMk/>
            <pc:sldMk cId="2185627305" sldId="315"/>
            <ac:spMk id="5" creationId="{44B7E921-4FB7-284B-9679-627B0D7126F5}"/>
          </ac:spMkLst>
        </pc:spChg>
      </pc:sldChg>
      <pc:sldChg chg="modSp">
        <pc:chgData name="Teal, Slayter" userId="S::slayter.teal@okstate.edu::4b9dfe8a-9bbe-40cc-9ecf-56a5d844cf5b" providerId="AD" clId="Web-{74A39CD8-98A1-49D5-8235-5B253A7B6462}" dt="2022-01-27T21:33:01.445" v="122" actId="14100"/>
        <pc:sldMkLst>
          <pc:docMk/>
          <pc:sldMk cId="3245310350" sldId="316"/>
        </pc:sldMkLst>
        <pc:spChg chg="mod">
          <ac:chgData name="Teal, Slayter" userId="S::slayter.teal@okstate.edu::4b9dfe8a-9bbe-40cc-9ecf-56a5d844cf5b" providerId="AD" clId="Web-{74A39CD8-98A1-49D5-8235-5B253A7B6462}" dt="2022-01-27T21:33:01.445" v="122" actId="14100"/>
          <ac:spMkLst>
            <pc:docMk/>
            <pc:sldMk cId="3245310350" sldId="316"/>
            <ac:spMk id="6" creationId="{A87927AC-8429-D242-9F31-193EE99C1A6C}"/>
          </ac:spMkLst>
        </pc:spChg>
      </pc:sldChg>
      <pc:sldChg chg="modSp">
        <pc:chgData name="Teal, Slayter" userId="S::slayter.teal@okstate.edu::4b9dfe8a-9bbe-40cc-9ecf-56a5d844cf5b" providerId="AD" clId="Web-{74A39CD8-98A1-49D5-8235-5B253A7B6462}" dt="2022-01-27T21:22:40.380" v="61" actId="20577"/>
        <pc:sldMkLst>
          <pc:docMk/>
          <pc:sldMk cId="2927071393" sldId="320"/>
        </pc:sldMkLst>
        <pc:spChg chg="mod">
          <ac:chgData name="Teal, Slayter" userId="S::slayter.teal@okstate.edu::4b9dfe8a-9bbe-40cc-9ecf-56a5d844cf5b" providerId="AD" clId="Web-{74A39CD8-98A1-49D5-8235-5B253A7B6462}" dt="2022-01-27T21:22:40.380" v="61" actId="20577"/>
          <ac:spMkLst>
            <pc:docMk/>
            <pc:sldMk cId="2927071393" sldId="320"/>
            <ac:spMk id="12" creationId="{B0E297CD-5450-7441-A033-60CDC02876B0}"/>
          </ac:spMkLst>
        </pc:spChg>
      </pc:sldChg>
      <pc:sldChg chg="modSp ord">
        <pc:chgData name="Teal, Slayter" userId="S::slayter.teal@okstate.edu::4b9dfe8a-9bbe-40cc-9ecf-56a5d844cf5b" providerId="AD" clId="Web-{74A39CD8-98A1-49D5-8235-5B253A7B6462}" dt="2022-01-27T21:31:12.020" v="112" actId="20577"/>
        <pc:sldMkLst>
          <pc:docMk/>
          <pc:sldMk cId="3883339853" sldId="321"/>
        </pc:sldMkLst>
        <pc:spChg chg="mod">
          <ac:chgData name="Teal, Slayter" userId="S::slayter.teal@okstate.edu::4b9dfe8a-9bbe-40cc-9ecf-56a5d844cf5b" providerId="AD" clId="Web-{74A39CD8-98A1-49D5-8235-5B253A7B6462}" dt="2022-01-27T21:29:19.970" v="80" actId="20577"/>
          <ac:spMkLst>
            <pc:docMk/>
            <pc:sldMk cId="3883339853" sldId="321"/>
            <ac:spMk id="10" creationId="{9B71DA5C-13E2-A149-B419-F04D98AC3511}"/>
          </ac:spMkLst>
        </pc:spChg>
        <pc:spChg chg="mod">
          <ac:chgData name="Teal, Slayter" userId="S::slayter.teal@okstate.edu::4b9dfe8a-9bbe-40cc-9ecf-56a5d844cf5b" providerId="AD" clId="Web-{74A39CD8-98A1-49D5-8235-5B253A7B6462}" dt="2022-01-27T21:31:12.020" v="112" actId="20577"/>
          <ac:spMkLst>
            <pc:docMk/>
            <pc:sldMk cId="3883339853" sldId="321"/>
            <ac:spMk id="12" creationId="{B0E297CD-5450-7441-A033-60CDC02876B0}"/>
          </ac:spMkLst>
        </pc:spChg>
      </pc:sldChg>
      <pc:sldChg chg="modSp">
        <pc:chgData name="Teal, Slayter" userId="S::slayter.teal@okstate.edu::4b9dfe8a-9bbe-40cc-9ecf-56a5d844cf5b" providerId="AD" clId="Web-{74A39CD8-98A1-49D5-8235-5B253A7B6462}" dt="2022-01-27T22:30:03.888" v="181" actId="20577"/>
        <pc:sldMkLst>
          <pc:docMk/>
          <pc:sldMk cId="3789815376" sldId="322"/>
        </pc:sldMkLst>
        <pc:spChg chg="mod">
          <ac:chgData name="Teal, Slayter" userId="S::slayter.teal@okstate.edu::4b9dfe8a-9bbe-40cc-9ecf-56a5d844cf5b" providerId="AD" clId="Web-{74A39CD8-98A1-49D5-8235-5B253A7B6462}" dt="2022-01-27T22:30:03.888" v="181" actId="20577"/>
          <ac:spMkLst>
            <pc:docMk/>
            <pc:sldMk cId="3789815376" sldId="322"/>
            <ac:spMk id="2" creationId="{32A4843B-0135-4105-B173-5127034857F5}"/>
          </ac:spMkLst>
        </pc:spChg>
      </pc:sldChg>
    </pc:docChg>
  </pc:docChgLst>
  <pc:docChgLst>
    <pc:chgData name="Law, Jackson" userId="S::jalaw@okstate.edu::0b06ee70-b1ea-405c-9efa-643df45b049e" providerId="AD" clId="Web-{DDD203BF-51FE-0CAE-142E-56CD360071F9}"/>
    <pc:docChg chg="mod addSld delSld modSld sldOrd">
      <pc:chgData name="Law, Jackson" userId="S::jalaw@okstate.edu::0b06ee70-b1ea-405c-9efa-643df45b049e" providerId="AD" clId="Web-{DDD203BF-51FE-0CAE-142E-56CD360071F9}" dt="2022-01-25T20:15:51.087" v="31" actId="20577"/>
      <pc:docMkLst>
        <pc:docMk/>
      </pc:docMkLst>
      <pc:sldChg chg="modSp ord">
        <pc:chgData name="Law, Jackson" userId="S::jalaw@okstate.edu::0b06ee70-b1ea-405c-9efa-643df45b049e" providerId="AD" clId="Web-{DDD203BF-51FE-0CAE-142E-56CD360071F9}" dt="2022-01-25T20:15:51.087" v="31" actId="20577"/>
        <pc:sldMkLst>
          <pc:docMk/>
          <pc:sldMk cId="1663129815" sldId="258"/>
        </pc:sldMkLst>
        <pc:spChg chg="mod">
          <ac:chgData name="Law, Jackson" userId="S::jalaw@okstate.edu::0b06ee70-b1ea-405c-9efa-643df45b049e" providerId="AD" clId="Web-{DDD203BF-51FE-0CAE-142E-56CD360071F9}" dt="2022-01-25T20:15:04.053" v="24" actId="20577"/>
          <ac:spMkLst>
            <pc:docMk/>
            <pc:sldMk cId="1663129815" sldId="258"/>
            <ac:spMk id="11" creationId="{DD074894-0E99-894A-9B1A-0D7C79F5F6D7}"/>
          </ac:spMkLst>
        </pc:spChg>
        <pc:spChg chg="mod">
          <ac:chgData name="Law, Jackson" userId="S::jalaw@okstate.edu::0b06ee70-b1ea-405c-9efa-643df45b049e" providerId="AD" clId="Web-{DDD203BF-51FE-0CAE-142E-56CD360071F9}" dt="2022-01-25T20:15:51.087" v="31" actId="20577"/>
          <ac:spMkLst>
            <pc:docMk/>
            <pc:sldMk cId="1663129815" sldId="258"/>
            <ac:spMk id="12" creationId="{B0E297CD-5450-7441-A033-60CDC02876B0}"/>
          </ac:spMkLst>
        </pc:spChg>
      </pc:sldChg>
      <pc:sldChg chg="modSp addCm">
        <pc:chgData name="Law, Jackson" userId="S::jalaw@okstate.edu::0b06ee70-b1ea-405c-9efa-643df45b049e" providerId="AD" clId="Web-{DDD203BF-51FE-0CAE-142E-56CD360071F9}" dt="2022-01-25T20:08:36.830" v="7"/>
        <pc:sldMkLst>
          <pc:docMk/>
          <pc:sldMk cId="2522514578" sldId="282"/>
        </pc:sldMkLst>
        <pc:spChg chg="mod">
          <ac:chgData name="Law, Jackson" userId="S::jalaw@okstate.edu::0b06ee70-b1ea-405c-9efa-643df45b049e" providerId="AD" clId="Web-{DDD203BF-51FE-0CAE-142E-56CD360071F9}" dt="2022-01-25T20:07:34.905" v="5" actId="20577"/>
          <ac:spMkLst>
            <pc:docMk/>
            <pc:sldMk cId="2522514578" sldId="282"/>
            <ac:spMk id="4" creationId="{8DD93D6E-F700-FB4D-8333-A087C39ACBA6}"/>
          </ac:spMkLst>
        </pc:spChg>
      </pc:sldChg>
      <pc:sldChg chg="new del">
        <pc:chgData name="Law, Jackson" userId="S::jalaw@okstate.edu::0b06ee70-b1ea-405c-9efa-643df45b049e" providerId="AD" clId="Web-{DDD203BF-51FE-0CAE-142E-56CD360071F9}" dt="2022-01-25T20:14:09.347" v="9"/>
        <pc:sldMkLst>
          <pc:docMk/>
          <pc:sldMk cId="1271721031" sldId="297"/>
        </pc:sldMkLst>
      </pc:sldChg>
      <pc:sldChg chg="add replId">
        <pc:chgData name="Law, Jackson" userId="S::jalaw@okstate.edu::0b06ee70-b1ea-405c-9efa-643df45b049e" providerId="AD" clId="Web-{DDD203BF-51FE-0CAE-142E-56CD360071F9}" dt="2022-01-25T20:14:48.724" v="10"/>
        <pc:sldMkLst>
          <pc:docMk/>
          <pc:sldMk cId="1765966848" sldId="297"/>
        </pc:sldMkLst>
      </pc:sldChg>
    </pc:docChg>
  </pc:docChgLst>
  <pc:docChgLst>
    <pc:chgData name="Locke, Garrison" userId="ddf465f4-7789-4bc0-a58c-863f27fee7ff" providerId="ADAL" clId="{54384788-5CED-4312-9A0B-E482D62A551B}"/>
    <pc:docChg chg="undo custSel addSld delSld modSld sldOrd">
      <pc:chgData name="Locke, Garrison" userId="ddf465f4-7789-4bc0-a58c-863f27fee7ff" providerId="ADAL" clId="{54384788-5CED-4312-9A0B-E482D62A551B}" dt="2022-02-24T23:13:31.134" v="81" actId="20577"/>
      <pc:docMkLst>
        <pc:docMk/>
      </pc:docMkLst>
      <pc:sldChg chg="ord">
        <pc:chgData name="Locke, Garrison" userId="ddf465f4-7789-4bc0-a58c-863f27fee7ff" providerId="ADAL" clId="{54384788-5CED-4312-9A0B-E482D62A551B}" dt="2022-02-22T21:59:15.767" v="5" actId="20578"/>
        <pc:sldMkLst>
          <pc:docMk/>
          <pc:sldMk cId="756621199" sldId="261"/>
        </pc:sldMkLst>
      </pc:sldChg>
      <pc:sldChg chg="modSp mod">
        <pc:chgData name="Locke, Garrison" userId="ddf465f4-7789-4bc0-a58c-863f27fee7ff" providerId="ADAL" clId="{54384788-5CED-4312-9A0B-E482D62A551B}" dt="2022-02-24T23:13:31.134" v="81" actId="20577"/>
        <pc:sldMkLst>
          <pc:docMk/>
          <pc:sldMk cId="499891138" sldId="288"/>
        </pc:sldMkLst>
        <pc:spChg chg="mod">
          <ac:chgData name="Locke, Garrison" userId="ddf465f4-7789-4bc0-a58c-863f27fee7ff" providerId="ADAL" clId="{54384788-5CED-4312-9A0B-E482D62A551B}" dt="2022-02-24T23:13:31.134" v="81" actId="20577"/>
          <ac:spMkLst>
            <pc:docMk/>
            <pc:sldMk cId="499891138" sldId="288"/>
            <ac:spMk id="12" creationId="{B0E297CD-5450-7441-A033-60CDC02876B0}"/>
          </ac:spMkLst>
        </pc:spChg>
      </pc:sldChg>
      <pc:sldChg chg="delSp add del setBg delDesignElem">
        <pc:chgData name="Locke, Garrison" userId="ddf465f4-7789-4bc0-a58c-863f27fee7ff" providerId="ADAL" clId="{54384788-5CED-4312-9A0B-E482D62A551B}" dt="2022-02-24T19:24:07.503" v="8" actId="47"/>
        <pc:sldMkLst>
          <pc:docMk/>
          <pc:sldMk cId="735075886" sldId="362"/>
        </pc:sldMkLst>
        <pc:spChg chg="del">
          <ac:chgData name="Locke, Garrison" userId="ddf465f4-7789-4bc0-a58c-863f27fee7ff" providerId="ADAL" clId="{54384788-5CED-4312-9A0B-E482D62A551B}" dt="2022-02-24T19:24:02.730" v="7"/>
          <ac:spMkLst>
            <pc:docMk/>
            <pc:sldMk cId="735075886" sldId="362"/>
            <ac:spMk id="18" creationId="{2B97F24A-32CE-4C1C-A50D-3016B394DCFB}"/>
          </ac:spMkLst>
        </pc:spChg>
        <pc:spChg chg="del">
          <ac:chgData name="Locke, Garrison" userId="ddf465f4-7789-4bc0-a58c-863f27fee7ff" providerId="ADAL" clId="{54384788-5CED-4312-9A0B-E482D62A551B}" dt="2022-02-24T19:24:02.730" v="7"/>
          <ac:spMkLst>
            <pc:docMk/>
            <pc:sldMk cId="735075886" sldId="362"/>
            <ac:spMk id="20" creationId="{CD8B4F24-440B-49E9-B85D-733523DC064B}"/>
          </ac:spMkLst>
        </pc:spChg>
      </pc:sldChg>
    </pc:docChg>
  </pc:docChgLst>
  <pc:docChgLst>
    <pc:chgData name="Harris, Jonathan" userId="de1f2c07-4b78-46e6-b73c-eb63bcf7ded6" providerId="ADAL" clId="{D9140D86-4F0C-4424-BB2A-003E0E4FE26D}"/>
    <pc:docChg chg="undo custSel addSld delSld modSld sldOrd">
      <pc:chgData name="Harris, Jonathan" userId="de1f2c07-4b78-46e6-b73c-eb63bcf7ded6" providerId="ADAL" clId="{D9140D86-4F0C-4424-BB2A-003E0E4FE26D}" dt="2022-02-25T13:49:25.171" v="9770" actId="20577"/>
      <pc:docMkLst>
        <pc:docMk/>
      </pc:docMkLst>
      <pc:sldChg chg="addSp delSp modSp mod">
        <pc:chgData name="Harris, Jonathan" userId="de1f2c07-4b78-46e6-b73c-eb63bcf7ded6" providerId="ADAL" clId="{D9140D86-4F0C-4424-BB2A-003E0E4FE26D}" dt="2022-02-24T19:35:09.186" v="2782" actId="2711"/>
        <pc:sldMkLst>
          <pc:docMk/>
          <pc:sldMk cId="1663129815" sldId="258"/>
        </pc:sldMkLst>
        <pc:spChg chg="mod">
          <ac:chgData name="Harris, Jonathan" userId="de1f2c07-4b78-46e6-b73c-eb63bcf7ded6" providerId="ADAL" clId="{D9140D86-4F0C-4424-BB2A-003E0E4FE26D}" dt="2022-02-24T19:35:09.186" v="2782" actId="2711"/>
          <ac:spMkLst>
            <pc:docMk/>
            <pc:sldMk cId="1663129815" sldId="258"/>
            <ac:spMk id="11" creationId="{DD074894-0E99-894A-9B1A-0D7C79F5F6D7}"/>
          </ac:spMkLst>
        </pc:spChg>
        <pc:spChg chg="del">
          <ac:chgData name="Harris, Jonathan" userId="de1f2c07-4b78-46e6-b73c-eb63bcf7ded6" providerId="ADAL" clId="{D9140D86-4F0C-4424-BB2A-003E0E4FE26D}" dt="2022-02-24T19:35:03.433" v="2781" actId="26606"/>
          <ac:spMkLst>
            <pc:docMk/>
            <pc:sldMk cId="1663129815" sldId="258"/>
            <ac:spMk id="25" creationId="{9B7AD9F6-8CE7-4299-8FC6-328F4DCD3FF9}"/>
          </ac:spMkLst>
        </pc:spChg>
        <pc:spChg chg="del">
          <ac:chgData name="Harris, Jonathan" userId="de1f2c07-4b78-46e6-b73c-eb63bcf7ded6" providerId="ADAL" clId="{D9140D86-4F0C-4424-BB2A-003E0E4FE26D}" dt="2022-02-24T19:35:03.433" v="2781" actId="26606"/>
          <ac:spMkLst>
            <pc:docMk/>
            <pc:sldMk cId="1663129815" sldId="258"/>
            <ac:spMk id="27" creationId="{F49775AF-8896-43EE-92C6-83497D6DC56F}"/>
          </ac:spMkLst>
        </pc:spChg>
        <pc:spChg chg="add">
          <ac:chgData name="Harris, Jonathan" userId="de1f2c07-4b78-46e6-b73c-eb63bcf7ded6" providerId="ADAL" clId="{D9140D86-4F0C-4424-BB2A-003E0E4FE26D}" dt="2022-02-24T19:35:03.433" v="2781" actId="26606"/>
          <ac:spMkLst>
            <pc:docMk/>
            <pc:sldMk cId="1663129815" sldId="258"/>
            <ac:spMk id="32" creationId="{5DCB5928-DC7D-4612-9922-441966E15627}"/>
          </ac:spMkLst>
        </pc:spChg>
        <pc:spChg chg="add">
          <ac:chgData name="Harris, Jonathan" userId="de1f2c07-4b78-46e6-b73c-eb63bcf7ded6" providerId="ADAL" clId="{D9140D86-4F0C-4424-BB2A-003E0E4FE26D}" dt="2022-02-24T19:35:03.433" v="2781" actId="26606"/>
          <ac:spMkLst>
            <pc:docMk/>
            <pc:sldMk cId="1663129815" sldId="258"/>
            <ac:spMk id="34" creationId="{682C1161-1736-45EC-99B7-33F3CAE9D517}"/>
          </ac:spMkLst>
        </pc:spChg>
        <pc:spChg chg="add">
          <ac:chgData name="Harris, Jonathan" userId="de1f2c07-4b78-46e6-b73c-eb63bcf7ded6" providerId="ADAL" clId="{D9140D86-4F0C-4424-BB2A-003E0E4FE26D}" dt="2022-02-24T19:35:03.433" v="2781" actId="26606"/>
          <ac:spMkLst>
            <pc:docMk/>
            <pc:sldMk cId="1663129815" sldId="258"/>
            <ac:spMk id="36" creationId="{84D4DDB8-B68F-45B0-9F62-C4279996F672}"/>
          </ac:spMkLst>
        </pc:spChg>
        <pc:spChg chg="add">
          <ac:chgData name="Harris, Jonathan" userId="de1f2c07-4b78-46e6-b73c-eb63bcf7ded6" providerId="ADAL" clId="{D9140D86-4F0C-4424-BB2A-003E0E4FE26D}" dt="2022-02-24T19:35:03.433" v="2781" actId="26606"/>
          <ac:spMkLst>
            <pc:docMk/>
            <pc:sldMk cId="1663129815" sldId="258"/>
            <ac:spMk id="38" creationId="{AF2F604E-43BE-4DC3-B983-E071523364F8}"/>
          </ac:spMkLst>
        </pc:spChg>
        <pc:spChg chg="add">
          <ac:chgData name="Harris, Jonathan" userId="de1f2c07-4b78-46e6-b73c-eb63bcf7ded6" providerId="ADAL" clId="{D9140D86-4F0C-4424-BB2A-003E0E4FE26D}" dt="2022-02-24T19:35:03.433" v="2781" actId="26606"/>
          <ac:spMkLst>
            <pc:docMk/>
            <pc:sldMk cId="1663129815" sldId="258"/>
            <ac:spMk id="40" creationId="{08C9B587-E65E-4B52-B37C-ABEBB6E87928}"/>
          </ac:spMkLst>
        </pc:spChg>
        <pc:picChg chg="mod">
          <ac:chgData name="Harris, Jonathan" userId="de1f2c07-4b78-46e6-b73c-eb63bcf7ded6" providerId="ADAL" clId="{D9140D86-4F0C-4424-BB2A-003E0E4FE26D}" dt="2022-02-24T19:35:03.433" v="2781" actId="26606"/>
          <ac:picMkLst>
            <pc:docMk/>
            <pc:sldMk cId="1663129815" sldId="258"/>
            <ac:picMk id="21" creationId="{A642CBB6-6420-4309-A020-7D2EE2B648F5}"/>
          </ac:picMkLst>
        </pc:picChg>
      </pc:sldChg>
      <pc:sldChg chg="modSp mod modNotesTx">
        <pc:chgData name="Harris, Jonathan" userId="de1f2c07-4b78-46e6-b73c-eb63bcf7ded6" providerId="ADAL" clId="{D9140D86-4F0C-4424-BB2A-003E0E4FE26D}" dt="2022-02-25T13:44:19.905" v="9588" actId="20577"/>
        <pc:sldMkLst>
          <pc:docMk/>
          <pc:sldMk cId="1304093165" sldId="260"/>
        </pc:sldMkLst>
        <pc:spChg chg="mod">
          <ac:chgData name="Harris, Jonathan" userId="de1f2c07-4b78-46e6-b73c-eb63bcf7ded6" providerId="ADAL" clId="{D9140D86-4F0C-4424-BB2A-003E0E4FE26D}" dt="2022-02-25T00:44:48.850" v="3115" actId="1076"/>
          <ac:spMkLst>
            <pc:docMk/>
            <pc:sldMk cId="1304093165" sldId="260"/>
            <ac:spMk id="6" creationId="{A87927AC-8429-D242-9F31-193EE99C1A6C}"/>
          </ac:spMkLst>
        </pc:spChg>
      </pc:sldChg>
      <pc:sldChg chg="modSp mod">
        <pc:chgData name="Harris, Jonathan" userId="de1f2c07-4b78-46e6-b73c-eb63bcf7ded6" providerId="ADAL" clId="{D9140D86-4F0C-4424-BB2A-003E0E4FE26D}" dt="2022-02-25T01:26:21.102" v="3210" actId="20577"/>
        <pc:sldMkLst>
          <pc:docMk/>
          <pc:sldMk cId="499891138" sldId="288"/>
        </pc:sldMkLst>
        <pc:spChg chg="mod">
          <ac:chgData name="Harris, Jonathan" userId="de1f2c07-4b78-46e6-b73c-eb63bcf7ded6" providerId="ADAL" clId="{D9140D86-4F0C-4424-BB2A-003E0E4FE26D}" dt="2022-02-25T01:26:21.102" v="3210" actId="20577"/>
          <ac:spMkLst>
            <pc:docMk/>
            <pc:sldMk cId="499891138" sldId="288"/>
            <ac:spMk id="12" creationId="{B0E297CD-5450-7441-A033-60CDC02876B0}"/>
          </ac:spMkLst>
        </pc:spChg>
      </pc:sldChg>
      <pc:sldChg chg="addSp delSp modSp mod">
        <pc:chgData name="Harris, Jonathan" userId="de1f2c07-4b78-46e6-b73c-eb63bcf7ded6" providerId="ADAL" clId="{D9140D86-4F0C-4424-BB2A-003E0E4FE26D}" dt="2022-02-24T19:51:32.445" v="2926" actId="26606"/>
        <pc:sldMkLst>
          <pc:docMk/>
          <pc:sldMk cId="2078367284" sldId="289"/>
        </pc:sldMkLst>
        <pc:spChg chg="mod">
          <ac:chgData name="Harris, Jonathan" userId="de1f2c07-4b78-46e6-b73c-eb63bcf7ded6" providerId="ADAL" clId="{D9140D86-4F0C-4424-BB2A-003E0E4FE26D}" dt="2022-02-24T19:51:32.445" v="2926" actId="26606"/>
          <ac:spMkLst>
            <pc:docMk/>
            <pc:sldMk cId="2078367284" sldId="289"/>
            <ac:spMk id="7" creationId="{4DE87CE4-7B09-1C4B-A222-C9D7591ECB9C}"/>
          </ac:spMkLst>
        </pc:spChg>
        <pc:spChg chg="del">
          <ac:chgData name="Harris, Jonathan" userId="de1f2c07-4b78-46e6-b73c-eb63bcf7ded6" providerId="ADAL" clId="{D9140D86-4F0C-4424-BB2A-003E0E4FE26D}" dt="2022-02-24T19:51:32.445" v="2926" actId="26606"/>
          <ac:spMkLst>
            <pc:docMk/>
            <pc:sldMk cId="2078367284" sldId="289"/>
            <ac:spMk id="12" creationId="{FFD48BC7-DC40-47DE-87EE-9F4B6ECB9ABB}"/>
          </ac:spMkLst>
        </pc:spChg>
        <pc:spChg chg="del">
          <ac:chgData name="Harris, Jonathan" userId="de1f2c07-4b78-46e6-b73c-eb63bcf7ded6" providerId="ADAL" clId="{D9140D86-4F0C-4424-BB2A-003E0E4FE26D}" dt="2022-02-24T19:51:32.445" v="2926" actId="26606"/>
          <ac:spMkLst>
            <pc:docMk/>
            <pc:sldMk cId="2078367284" sldId="289"/>
            <ac:spMk id="14" creationId="{E502BBC7-2C76-46F3-BC24-5985BC13DB88}"/>
          </ac:spMkLst>
        </pc:spChg>
        <pc:spChg chg="del">
          <ac:chgData name="Harris, Jonathan" userId="de1f2c07-4b78-46e6-b73c-eb63bcf7ded6" providerId="ADAL" clId="{D9140D86-4F0C-4424-BB2A-003E0E4FE26D}" dt="2022-02-24T19:51:32.445" v="2926" actId="26606"/>
          <ac:spMkLst>
            <pc:docMk/>
            <pc:sldMk cId="2078367284" sldId="289"/>
            <ac:spMk id="16" creationId="{C7F28D52-2A5F-4D23-81AE-7CB8B591C7AF}"/>
          </ac:spMkLst>
        </pc:spChg>
        <pc:spChg chg="del">
          <ac:chgData name="Harris, Jonathan" userId="de1f2c07-4b78-46e6-b73c-eb63bcf7ded6" providerId="ADAL" clId="{D9140D86-4F0C-4424-BB2A-003E0E4FE26D}" dt="2022-02-24T19:51:32.445" v="2926" actId="26606"/>
          <ac:spMkLst>
            <pc:docMk/>
            <pc:sldMk cId="2078367284" sldId="289"/>
            <ac:spMk id="18" creationId="{3629484E-3792-4B3D-89AD-7C8A1ED0E0D4}"/>
          </ac:spMkLst>
        </pc:spChg>
        <pc:spChg chg="add">
          <ac:chgData name="Harris, Jonathan" userId="de1f2c07-4b78-46e6-b73c-eb63bcf7ded6" providerId="ADAL" clId="{D9140D86-4F0C-4424-BB2A-003E0E4FE26D}" dt="2022-02-24T19:51:32.445" v="2926" actId="26606"/>
          <ac:spMkLst>
            <pc:docMk/>
            <pc:sldMk cId="2078367284" sldId="289"/>
            <ac:spMk id="24" creationId="{7DA3C418-758E-4180-A5D0-8655D6804587}"/>
          </ac:spMkLst>
        </pc:spChg>
        <pc:spChg chg="add">
          <ac:chgData name="Harris, Jonathan" userId="de1f2c07-4b78-46e6-b73c-eb63bcf7ded6" providerId="ADAL" clId="{D9140D86-4F0C-4424-BB2A-003E0E4FE26D}" dt="2022-02-24T19:51:32.445" v="2926" actId="26606"/>
          <ac:spMkLst>
            <pc:docMk/>
            <pc:sldMk cId="2078367284" sldId="289"/>
            <ac:spMk id="26" creationId="{28C8EF06-5EC3-4883-AFAF-D74FF46550FB}"/>
          </ac:spMkLst>
        </pc:spChg>
        <pc:picChg chg="add">
          <ac:chgData name="Harris, Jonathan" userId="de1f2c07-4b78-46e6-b73c-eb63bcf7ded6" providerId="ADAL" clId="{D9140D86-4F0C-4424-BB2A-003E0E4FE26D}" dt="2022-02-24T19:51:32.445" v="2926" actId="26606"/>
          <ac:picMkLst>
            <pc:docMk/>
            <pc:sldMk cId="2078367284" sldId="289"/>
            <ac:picMk id="20" creationId="{66D3CE22-BEF0-4BD4-A15D-EAFF59335F8C}"/>
          </ac:picMkLst>
        </pc:picChg>
      </pc:sldChg>
      <pc:sldChg chg="addSp delSp modSp mod modNotesTx">
        <pc:chgData name="Harris, Jonathan" userId="de1f2c07-4b78-46e6-b73c-eb63bcf7ded6" providerId="ADAL" clId="{D9140D86-4F0C-4424-BB2A-003E0E4FE26D}" dt="2022-02-25T13:41:29.160" v="9579" actId="20577"/>
        <pc:sldMkLst>
          <pc:docMk/>
          <pc:sldMk cId="835126298" sldId="290"/>
        </pc:sldMkLst>
        <pc:spChg chg="mod">
          <ac:chgData name="Harris, Jonathan" userId="de1f2c07-4b78-46e6-b73c-eb63bcf7ded6" providerId="ADAL" clId="{D9140D86-4F0C-4424-BB2A-003E0E4FE26D}" dt="2022-02-23T22:43:36.621" v="2136" actId="20577"/>
          <ac:spMkLst>
            <pc:docMk/>
            <pc:sldMk cId="835126298" sldId="290"/>
            <ac:spMk id="6" creationId="{A87927AC-8429-D242-9F31-193EE99C1A6C}"/>
          </ac:spMkLst>
        </pc:spChg>
        <pc:picChg chg="add mod">
          <ac:chgData name="Harris, Jonathan" userId="de1f2c07-4b78-46e6-b73c-eb63bcf7ded6" providerId="ADAL" clId="{D9140D86-4F0C-4424-BB2A-003E0E4FE26D}" dt="2022-02-23T22:45:47.063" v="2143" actId="1076"/>
          <ac:picMkLst>
            <pc:docMk/>
            <pc:sldMk cId="835126298" sldId="290"/>
            <ac:picMk id="3" creationId="{69CA2563-E3ED-4C08-8A48-49E7DAD30E17}"/>
          </ac:picMkLst>
        </pc:picChg>
        <pc:picChg chg="del">
          <ac:chgData name="Harris, Jonathan" userId="de1f2c07-4b78-46e6-b73c-eb63bcf7ded6" providerId="ADAL" clId="{D9140D86-4F0C-4424-BB2A-003E0E4FE26D}" dt="2022-02-23T22:45:20.551" v="2137" actId="21"/>
          <ac:picMkLst>
            <pc:docMk/>
            <pc:sldMk cId="835126298" sldId="290"/>
            <ac:picMk id="4" creationId="{6CBAB69D-9EC7-4C92-B1CB-BB135768BFC8}"/>
          </ac:picMkLst>
        </pc:picChg>
      </pc:sldChg>
      <pc:sldChg chg="addSp delSp modSp mod">
        <pc:chgData name="Harris, Jonathan" userId="de1f2c07-4b78-46e6-b73c-eb63bcf7ded6" providerId="ADAL" clId="{D9140D86-4F0C-4424-BB2A-003E0E4FE26D}" dt="2022-02-24T19:41:08.053" v="2839" actId="255"/>
        <pc:sldMkLst>
          <pc:docMk/>
          <pc:sldMk cId="4198301797" sldId="295"/>
        </pc:sldMkLst>
        <pc:spChg chg="mod">
          <ac:chgData name="Harris, Jonathan" userId="de1f2c07-4b78-46e6-b73c-eb63bcf7ded6" providerId="ADAL" clId="{D9140D86-4F0C-4424-BB2A-003E0E4FE26D}" dt="2022-02-24T19:41:08.053" v="2839" actId="255"/>
          <ac:spMkLst>
            <pc:docMk/>
            <pc:sldMk cId="4198301797" sldId="295"/>
            <ac:spMk id="5" creationId="{44B7E921-4FB7-284B-9679-627B0D7126F5}"/>
          </ac:spMkLst>
        </pc:spChg>
        <pc:spChg chg="mod">
          <ac:chgData name="Harris, Jonathan" userId="de1f2c07-4b78-46e6-b73c-eb63bcf7ded6" providerId="ADAL" clId="{D9140D86-4F0C-4424-BB2A-003E0E4FE26D}" dt="2022-02-24T19:40:58.645" v="2837" actId="27636"/>
          <ac:spMkLst>
            <pc:docMk/>
            <pc:sldMk cId="4198301797" sldId="295"/>
            <ac:spMk id="6" creationId="{A87927AC-8429-D242-9F31-193EE99C1A6C}"/>
          </ac:spMkLst>
        </pc:spChg>
        <pc:spChg chg="del">
          <ac:chgData name="Harris, Jonathan" userId="de1f2c07-4b78-46e6-b73c-eb63bcf7ded6" providerId="ADAL" clId="{D9140D86-4F0C-4424-BB2A-003E0E4FE26D}" dt="2022-02-24T19:40:40.497" v="2833" actId="26606"/>
          <ac:spMkLst>
            <pc:docMk/>
            <pc:sldMk cId="4198301797" sldId="295"/>
            <ac:spMk id="18" creationId="{2B97F24A-32CE-4C1C-A50D-3016B394DCFB}"/>
          </ac:spMkLst>
        </pc:spChg>
        <pc:spChg chg="del">
          <ac:chgData name="Harris, Jonathan" userId="de1f2c07-4b78-46e6-b73c-eb63bcf7ded6" providerId="ADAL" clId="{D9140D86-4F0C-4424-BB2A-003E0E4FE26D}" dt="2022-02-24T19:40:40.497" v="2833" actId="26606"/>
          <ac:spMkLst>
            <pc:docMk/>
            <pc:sldMk cId="4198301797" sldId="295"/>
            <ac:spMk id="20" creationId="{CD8B4F24-440B-49E9-B85D-733523DC064B}"/>
          </ac:spMkLst>
        </pc:spChg>
        <pc:spChg chg="add">
          <ac:chgData name="Harris, Jonathan" userId="de1f2c07-4b78-46e6-b73c-eb63bcf7ded6" providerId="ADAL" clId="{D9140D86-4F0C-4424-BB2A-003E0E4FE26D}" dt="2022-02-24T19:40:40.497" v="2833" actId="26606"/>
          <ac:spMkLst>
            <pc:docMk/>
            <pc:sldMk cId="4198301797" sldId="295"/>
            <ac:spMk id="25" creationId="{115719BB-48A7-4AF4-BB91-DC82E0DF727D}"/>
          </ac:spMkLst>
        </pc:spChg>
        <pc:spChg chg="add">
          <ac:chgData name="Harris, Jonathan" userId="de1f2c07-4b78-46e6-b73c-eb63bcf7ded6" providerId="ADAL" clId="{D9140D86-4F0C-4424-BB2A-003E0E4FE26D}" dt="2022-02-24T19:40:40.497" v="2833" actId="26606"/>
          <ac:spMkLst>
            <pc:docMk/>
            <pc:sldMk cId="4198301797" sldId="295"/>
            <ac:spMk id="27" creationId="{10973A55-5440-4A99-B526-B5812E46271E}"/>
          </ac:spMkLst>
        </pc:spChg>
        <pc:spChg chg="add">
          <ac:chgData name="Harris, Jonathan" userId="de1f2c07-4b78-46e6-b73c-eb63bcf7ded6" providerId="ADAL" clId="{D9140D86-4F0C-4424-BB2A-003E0E4FE26D}" dt="2022-02-24T19:40:40.497" v="2833" actId="26606"/>
          <ac:spMkLst>
            <pc:docMk/>
            <pc:sldMk cId="4198301797" sldId="295"/>
            <ac:spMk id="29" creationId="{A9682493-588A-4D52-98F6-FBBD80C07ECB}"/>
          </ac:spMkLst>
        </pc:spChg>
        <pc:spChg chg="add">
          <ac:chgData name="Harris, Jonathan" userId="de1f2c07-4b78-46e6-b73c-eb63bcf7ded6" providerId="ADAL" clId="{D9140D86-4F0C-4424-BB2A-003E0E4FE26D}" dt="2022-02-24T19:40:40.497" v="2833" actId="26606"/>
          <ac:spMkLst>
            <pc:docMk/>
            <pc:sldMk cId="4198301797" sldId="295"/>
            <ac:spMk id="31" creationId="{FBEC5A7A-ADE4-48D9-B89C-2BA1C9110632}"/>
          </ac:spMkLst>
        </pc:spChg>
        <pc:spChg chg="add">
          <ac:chgData name="Harris, Jonathan" userId="de1f2c07-4b78-46e6-b73c-eb63bcf7ded6" providerId="ADAL" clId="{D9140D86-4F0C-4424-BB2A-003E0E4FE26D}" dt="2022-02-24T19:40:40.497" v="2833" actId="26606"/>
          <ac:spMkLst>
            <pc:docMk/>
            <pc:sldMk cId="4198301797" sldId="295"/>
            <ac:spMk id="33" creationId="{82095FCE-EF05-4443-B97A-85DEE3A5CA17}"/>
          </ac:spMkLst>
        </pc:spChg>
        <pc:picChg chg="mod">
          <ac:chgData name="Harris, Jonathan" userId="de1f2c07-4b78-46e6-b73c-eb63bcf7ded6" providerId="ADAL" clId="{D9140D86-4F0C-4424-BB2A-003E0E4FE26D}" dt="2022-02-24T19:40:40.497" v="2833" actId="26606"/>
          <ac:picMkLst>
            <pc:docMk/>
            <pc:sldMk cId="4198301797" sldId="295"/>
            <ac:picMk id="2" creationId="{8442CC50-7DE2-4935-9EBE-DF0A76F72C53}"/>
          </ac:picMkLst>
        </pc:picChg>
        <pc:picChg chg="mod">
          <ac:chgData name="Harris, Jonathan" userId="de1f2c07-4b78-46e6-b73c-eb63bcf7ded6" providerId="ADAL" clId="{D9140D86-4F0C-4424-BB2A-003E0E4FE26D}" dt="2022-02-24T19:40:40.497" v="2833" actId="26606"/>
          <ac:picMkLst>
            <pc:docMk/>
            <pc:sldMk cId="4198301797" sldId="295"/>
            <ac:picMk id="4" creationId="{E92DA25A-4459-40CA-8C00-B6F0EC5FA830}"/>
          </ac:picMkLst>
        </pc:picChg>
      </pc:sldChg>
      <pc:sldChg chg="addSp delSp modSp mod modNotesTx">
        <pc:chgData name="Harris, Jonathan" userId="de1f2c07-4b78-46e6-b73c-eb63bcf7ded6" providerId="ADAL" clId="{D9140D86-4F0C-4424-BB2A-003E0E4FE26D}" dt="2022-02-25T13:49:25.171" v="9770" actId="20577"/>
        <pc:sldMkLst>
          <pc:docMk/>
          <pc:sldMk cId="1000400990" sldId="302"/>
        </pc:sldMkLst>
        <pc:spChg chg="mod">
          <ac:chgData name="Harris, Jonathan" userId="de1f2c07-4b78-46e6-b73c-eb63bcf7ded6" providerId="ADAL" clId="{D9140D86-4F0C-4424-BB2A-003E0E4FE26D}" dt="2022-02-24T19:41:27.795" v="2843" actId="1076"/>
          <ac:spMkLst>
            <pc:docMk/>
            <pc:sldMk cId="1000400990" sldId="302"/>
            <ac:spMk id="5" creationId="{44B7E921-4FB7-284B-9679-627B0D7126F5}"/>
          </ac:spMkLst>
        </pc:spChg>
        <pc:spChg chg="mod">
          <ac:chgData name="Harris, Jonathan" userId="de1f2c07-4b78-46e6-b73c-eb63bcf7ded6" providerId="ADAL" clId="{D9140D86-4F0C-4424-BB2A-003E0E4FE26D}" dt="2022-02-24T19:39:55.638" v="2824" actId="20577"/>
          <ac:spMkLst>
            <pc:docMk/>
            <pc:sldMk cId="1000400990" sldId="302"/>
            <ac:spMk id="6" creationId="{A87927AC-8429-D242-9F31-193EE99C1A6C}"/>
          </ac:spMkLst>
        </pc:spChg>
        <pc:spChg chg="del">
          <ac:chgData name="Harris, Jonathan" userId="de1f2c07-4b78-46e6-b73c-eb63bcf7ded6" providerId="ADAL" clId="{D9140D86-4F0C-4424-BB2A-003E0E4FE26D}" dt="2022-02-24T19:39:32.794" v="2819" actId="26606"/>
          <ac:spMkLst>
            <pc:docMk/>
            <pc:sldMk cId="1000400990" sldId="302"/>
            <ac:spMk id="18" creationId="{2B97F24A-32CE-4C1C-A50D-3016B394DCFB}"/>
          </ac:spMkLst>
        </pc:spChg>
        <pc:spChg chg="del">
          <ac:chgData name="Harris, Jonathan" userId="de1f2c07-4b78-46e6-b73c-eb63bcf7ded6" providerId="ADAL" clId="{D9140D86-4F0C-4424-BB2A-003E0E4FE26D}" dt="2022-02-24T19:39:32.794" v="2819" actId="26606"/>
          <ac:spMkLst>
            <pc:docMk/>
            <pc:sldMk cId="1000400990" sldId="302"/>
            <ac:spMk id="20" creationId="{CD8B4F24-440B-49E9-B85D-733523DC064B}"/>
          </ac:spMkLst>
        </pc:spChg>
        <pc:spChg chg="add">
          <ac:chgData name="Harris, Jonathan" userId="de1f2c07-4b78-46e6-b73c-eb63bcf7ded6" providerId="ADAL" clId="{D9140D86-4F0C-4424-BB2A-003E0E4FE26D}" dt="2022-02-24T19:39:32.794" v="2819" actId="26606"/>
          <ac:spMkLst>
            <pc:docMk/>
            <pc:sldMk cId="1000400990" sldId="302"/>
            <ac:spMk id="25" creationId="{2C9A9DA9-7DC8-488B-A882-123947B0F3D9}"/>
          </ac:spMkLst>
        </pc:spChg>
        <pc:spChg chg="add">
          <ac:chgData name="Harris, Jonathan" userId="de1f2c07-4b78-46e6-b73c-eb63bcf7ded6" providerId="ADAL" clId="{D9140D86-4F0C-4424-BB2A-003E0E4FE26D}" dt="2022-02-24T19:39:32.794" v="2819" actId="26606"/>
          <ac:spMkLst>
            <pc:docMk/>
            <pc:sldMk cId="1000400990" sldId="302"/>
            <ac:spMk id="27" creationId="{57F6BDD4-E066-4008-8011-6CC31AEB4556}"/>
          </ac:spMkLst>
        </pc:spChg>
        <pc:spChg chg="add">
          <ac:chgData name="Harris, Jonathan" userId="de1f2c07-4b78-46e6-b73c-eb63bcf7ded6" providerId="ADAL" clId="{D9140D86-4F0C-4424-BB2A-003E0E4FE26D}" dt="2022-02-24T19:39:32.794" v="2819" actId="26606"/>
          <ac:spMkLst>
            <pc:docMk/>
            <pc:sldMk cId="1000400990" sldId="302"/>
            <ac:spMk id="29" creationId="{2711A8FB-68FC-45FC-B01E-38F809E2D439}"/>
          </ac:spMkLst>
        </pc:spChg>
        <pc:spChg chg="add">
          <ac:chgData name="Harris, Jonathan" userId="de1f2c07-4b78-46e6-b73c-eb63bcf7ded6" providerId="ADAL" clId="{D9140D86-4F0C-4424-BB2A-003E0E4FE26D}" dt="2022-02-24T19:39:32.794" v="2819" actId="26606"/>
          <ac:spMkLst>
            <pc:docMk/>
            <pc:sldMk cId="1000400990" sldId="302"/>
            <ac:spMk id="31" creationId="{2A865FE3-5FC9-4049-87CF-30019C46C0F5}"/>
          </ac:spMkLst>
        </pc:spChg>
        <pc:picChg chg="mod">
          <ac:chgData name="Harris, Jonathan" userId="de1f2c07-4b78-46e6-b73c-eb63bcf7ded6" providerId="ADAL" clId="{D9140D86-4F0C-4424-BB2A-003E0E4FE26D}" dt="2022-02-24T19:39:32.794" v="2819" actId="26606"/>
          <ac:picMkLst>
            <pc:docMk/>
            <pc:sldMk cId="1000400990" sldId="302"/>
            <ac:picMk id="2" creationId="{0BB4A8B0-2A3A-4714-9CAE-7EFD086962FA}"/>
          </ac:picMkLst>
        </pc:picChg>
        <pc:picChg chg="del mod">
          <ac:chgData name="Harris, Jonathan" userId="de1f2c07-4b78-46e6-b73c-eb63bcf7ded6" providerId="ADAL" clId="{D9140D86-4F0C-4424-BB2A-003E0E4FE26D}" dt="2022-02-23T23:26:24.649" v="2167" actId="478"/>
          <ac:picMkLst>
            <pc:docMk/>
            <pc:sldMk cId="1000400990" sldId="302"/>
            <ac:picMk id="3" creationId="{3F0BC032-AE48-4587-ADAC-571A07DC2198}"/>
          </ac:picMkLst>
        </pc:picChg>
      </pc:sldChg>
      <pc:sldChg chg="addSp delSp modSp mod">
        <pc:chgData name="Harris, Jonathan" userId="de1f2c07-4b78-46e6-b73c-eb63bcf7ded6" providerId="ADAL" clId="{D9140D86-4F0C-4424-BB2A-003E0E4FE26D}" dt="2022-02-24T19:44:50.464" v="2878" actId="1076"/>
        <pc:sldMkLst>
          <pc:docMk/>
          <pc:sldMk cId="3132901905" sldId="303"/>
        </pc:sldMkLst>
        <pc:spChg chg="mod">
          <ac:chgData name="Harris, Jonathan" userId="de1f2c07-4b78-46e6-b73c-eb63bcf7ded6" providerId="ADAL" clId="{D9140D86-4F0C-4424-BB2A-003E0E4FE26D}" dt="2022-02-24T19:44:50.464" v="2878" actId="1076"/>
          <ac:spMkLst>
            <pc:docMk/>
            <pc:sldMk cId="3132901905" sldId="303"/>
            <ac:spMk id="5" creationId="{44B7E921-4FB7-284B-9679-627B0D7126F5}"/>
          </ac:spMkLst>
        </pc:spChg>
        <pc:spChg chg="ord">
          <ac:chgData name="Harris, Jonathan" userId="de1f2c07-4b78-46e6-b73c-eb63bcf7ded6" providerId="ADAL" clId="{D9140D86-4F0C-4424-BB2A-003E0E4FE26D}" dt="2022-02-24T19:42:45.353" v="2853" actId="26606"/>
          <ac:spMkLst>
            <pc:docMk/>
            <pc:sldMk cId="3132901905" sldId="303"/>
            <ac:spMk id="6" creationId="{A87927AC-8429-D242-9F31-193EE99C1A6C}"/>
          </ac:spMkLst>
        </pc:spChg>
        <pc:spChg chg="del">
          <ac:chgData name="Harris, Jonathan" userId="de1f2c07-4b78-46e6-b73c-eb63bcf7ded6" providerId="ADAL" clId="{D9140D86-4F0C-4424-BB2A-003E0E4FE26D}" dt="2022-02-24T19:42:28.609" v="2851" actId="21"/>
          <ac:spMkLst>
            <pc:docMk/>
            <pc:sldMk cId="3132901905" sldId="303"/>
            <ac:spMk id="7" creationId="{7932CC72-AE6A-42DF-871C-3E6EA72DBE97}"/>
          </ac:spMkLst>
        </pc:spChg>
        <pc:spChg chg="mod">
          <ac:chgData name="Harris, Jonathan" userId="de1f2c07-4b78-46e6-b73c-eb63bcf7ded6" providerId="ADAL" clId="{D9140D86-4F0C-4424-BB2A-003E0E4FE26D}" dt="2022-02-24T19:44:32.772" v="2873" actId="1076"/>
          <ac:spMkLst>
            <pc:docMk/>
            <pc:sldMk cId="3132901905" sldId="303"/>
            <ac:spMk id="8" creationId="{4E1C6773-0F1C-4FD5-AD3D-475821A3D103}"/>
          </ac:spMkLst>
        </pc:spChg>
        <pc:spChg chg="add mod">
          <ac:chgData name="Harris, Jonathan" userId="de1f2c07-4b78-46e6-b73c-eb63bcf7ded6" providerId="ADAL" clId="{D9140D86-4F0C-4424-BB2A-003E0E4FE26D}" dt="2022-02-24T19:44:06.882" v="2867" actId="1076"/>
          <ac:spMkLst>
            <pc:docMk/>
            <pc:sldMk cId="3132901905" sldId="303"/>
            <ac:spMk id="17" creationId="{74F3FFEE-1E75-4A4B-914E-EF3C1A845FB9}"/>
          </ac:spMkLst>
        </pc:spChg>
        <pc:spChg chg="del">
          <ac:chgData name="Harris, Jonathan" userId="de1f2c07-4b78-46e6-b73c-eb63bcf7ded6" providerId="ADAL" clId="{D9140D86-4F0C-4424-BB2A-003E0E4FE26D}" dt="2022-02-24T19:42:45.353" v="2853" actId="26606"/>
          <ac:spMkLst>
            <pc:docMk/>
            <pc:sldMk cId="3132901905" sldId="303"/>
            <ac:spMk id="18" creationId="{2B97F24A-32CE-4C1C-A50D-3016B394DCFB}"/>
          </ac:spMkLst>
        </pc:spChg>
        <pc:spChg chg="del">
          <ac:chgData name="Harris, Jonathan" userId="de1f2c07-4b78-46e6-b73c-eb63bcf7ded6" providerId="ADAL" clId="{D9140D86-4F0C-4424-BB2A-003E0E4FE26D}" dt="2022-02-24T19:42:45.353" v="2853" actId="26606"/>
          <ac:spMkLst>
            <pc:docMk/>
            <pc:sldMk cId="3132901905" sldId="303"/>
            <ac:spMk id="20" creationId="{CD8B4F24-440B-49E9-B85D-733523DC064B}"/>
          </ac:spMkLst>
        </pc:spChg>
        <pc:spChg chg="add">
          <ac:chgData name="Harris, Jonathan" userId="de1f2c07-4b78-46e6-b73c-eb63bcf7ded6" providerId="ADAL" clId="{D9140D86-4F0C-4424-BB2A-003E0E4FE26D}" dt="2022-02-24T19:42:45.353" v="2853" actId="26606"/>
          <ac:spMkLst>
            <pc:docMk/>
            <pc:sldMk cId="3132901905" sldId="303"/>
            <ac:spMk id="25" creationId="{8F7AFB9A-7364-478C-B48B-8523CDD9AE8D}"/>
          </ac:spMkLst>
        </pc:spChg>
        <pc:spChg chg="add">
          <ac:chgData name="Harris, Jonathan" userId="de1f2c07-4b78-46e6-b73c-eb63bcf7ded6" providerId="ADAL" clId="{D9140D86-4F0C-4424-BB2A-003E0E4FE26D}" dt="2022-02-24T19:42:45.353" v="2853" actId="26606"/>
          <ac:spMkLst>
            <pc:docMk/>
            <pc:sldMk cId="3132901905" sldId="303"/>
            <ac:spMk id="27" creationId="{36678033-86B6-40E6-BE90-78D8ED4E3A31}"/>
          </ac:spMkLst>
        </pc:spChg>
        <pc:spChg chg="add">
          <ac:chgData name="Harris, Jonathan" userId="de1f2c07-4b78-46e6-b73c-eb63bcf7ded6" providerId="ADAL" clId="{D9140D86-4F0C-4424-BB2A-003E0E4FE26D}" dt="2022-02-24T19:42:45.353" v="2853" actId="26606"/>
          <ac:spMkLst>
            <pc:docMk/>
            <pc:sldMk cId="3132901905" sldId="303"/>
            <ac:spMk id="29" creationId="{D2542E1A-076E-4A34-BB67-2BF961754E0C}"/>
          </ac:spMkLst>
        </pc:spChg>
        <pc:spChg chg="add">
          <ac:chgData name="Harris, Jonathan" userId="de1f2c07-4b78-46e6-b73c-eb63bcf7ded6" providerId="ADAL" clId="{D9140D86-4F0C-4424-BB2A-003E0E4FE26D}" dt="2022-02-24T19:42:45.353" v="2853" actId="26606"/>
          <ac:spMkLst>
            <pc:docMk/>
            <pc:sldMk cId="3132901905" sldId="303"/>
            <ac:spMk id="31" creationId="{75C56826-D4E5-42ED-8529-079651CB3005}"/>
          </ac:spMkLst>
        </pc:spChg>
        <pc:spChg chg="add">
          <ac:chgData name="Harris, Jonathan" userId="de1f2c07-4b78-46e6-b73c-eb63bcf7ded6" providerId="ADAL" clId="{D9140D86-4F0C-4424-BB2A-003E0E4FE26D}" dt="2022-02-24T19:42:45.353" v="2853" actId="26606"/>
          <ac:spMkLst>
            <pc:docMk/>
            <pc:sldMk cId="3132901905" sldId="303"/>
            <ac:spMk id="33" creationId="{82095FCE-EF05-4443-B97A-85DEE3A5CA17}"/>
          </ac:spMkLst>
        </pc:spChg>
        <pc:picChg chg="mod ord">
          <ac:chgData name="Harris, Jonathan" userId="de1f2c07-4b78-46e6-b73c-eb63bcf7ded6" providerId="ADAL" clId="{D9140D86-4F0C-4424-BB2A-003E0E4FE26D}" dt="2022-02-24T19:44:11.483" v="2868" actId="1076"/>
          <ac:picMkLst>
            <pc:docMk/>
            <pc:sldMk cId="3132901905" sldId="303"/>
            <ac:picMk id="2" creationId="{8A66A565-3AB6-4F12-A8E0-B23E833349B9}"/>
          </ac:picMkLst>
        </pc:picChg>
        <pc:picChg chg="add del">
          <ac:chgData name="Harris, Jonathan" userId="de1f2c07-4b78-46e6-b73c-eb63bcf7ded6" providerId="ADAL" clId="{D9140D86-4F0C-4424-BB2A-003E0E4FE26D}" dt="2022-02-24T19:42:08.673" v="2847" actId="21"/>
          <ac:picMkLst>
            <pc:docMk/>
            <pc:sldMk cId="3132901905" sldId="303"/>
            <ac:picMk id="4" creationId="{94A27F28-360D-4E4D-A606-B603F5D9BCF1}"/>
          </ac:picMkLst>
        </pc:picChg>
        <pc:picChg chg="mod">
          <ac:chgData name="Harris, Jonathan" userId="de1f2c07-4b78-46e6-b73c-eb63bcf7ded6" providerId="ADAL" clId="{D9140D86-4F0C-4424-BB2A-003E0E4FE26D}" dt="2022-02-24T19:44:14.836" v="2869" actId="1076"/>
          <ac:picMkLst>
            <pc:docMk/>
            <pc:sldMk cId="3132901905" sldId="303"/>
            <ac:picMk id="10" creationId="{B84A41E0-93EA-4AC8-9C91-18532788A7F1}"/>
          </ac:picMkLst>
        </pc:picChg>
        <pc:picChg chg="add mod">
          <ac:chgData name="Harris, Jonathan" userId="de1f2c07-4b78-46e6-b73c-eb63bcf7ded6" providerId="ADAL" clId="{D9140D86-4F0C-4424-BB2A-003E0E4FE26D}" dt="2022-02-24T19:43:56.801" v="2866" actId="1076"/>
          <ac:picMkLst>
            <pc:docMk/>
            <pc:sldMk cId="3132901905" sldId="303"/>
            <ac:picMk id="16" creationId="{A383DAAB-7C94-4FE1-A8F6-88E4D41074D2}"/>
          </ac:picMkLst>
        </pc:picChg>
      </pc:sldChg>
      <pc:sldChg chg="addSp delSp modSp mod">
        <pc:chgData name="Harris, Jonathan" userId="de1f2c07-4b78-46e6-b73c-eb63bcf7ded6" providerId="ADAL" clId="{D9140D86-4F0C-4424-BB2A-003E0E4FE26D}" dt="2022-02-24T19:05:39.031" v="2607" actId="1076"/>
        <pc:sldMkLst>
          <pc:docMk/>
          <pc:sldMk cId="3119149485" sldId="313"/>
        </pc:sldMkLst>
        <pc:picChg chg="add del mod">
          <ac:chgData name="Harris, Jonathan" userId="de1f2c07-4b78-46e6-b73c-eb63bcf7ded6" providerId="ADAL" clId="{D9140D86-4F0C-4424-BB2A-003E0E4FE26D}" dt="2022-02-24T19:01:41.310" v="2585" actId="478"/>
          <ac:picMkLst>
            <pc:docMk/>
            <pc:sldMk cId="3119149485" sldId="313"/>
            <ac:picMk id="3" creationId="{A6BFB3B5-E832-4F14-B0D1-3A8BF97E2C2A}"/>
          </ac:picMkLst>
        </pc:picChg>
        <pc:picChg chg="del">
          <ac:chgData name="Harris, Jonathan" userId="de1f2c07-4b78-46e6-b73c-eb63bcf7ded6" providerId="ADAL" clId="{D9140D86-4F0C-4424-BB2A-003E0E4FE26D}" dt="2022-02-24T18:59:44.423" v="2576" actId="478"/>
          <ac:picMkLst>
            <pc:docMk/>
            <pc:sldMk cId="3119149485" sldId="313"/>
            <ac:picMk id="4" creationId="{10A76BDA-9ED1-414D-806C-5C622FADF01A}"/>
          </ac:picMkLst>
        </pc:picChg>
        <pc:picChg chg="add del mod">
          <ac:chgData name="Harris, Jonathan" userId="de1f2c07-4b78-46e6-b73c-eb63bcf7ded6" providerId="ADAL" clId="{D9140D86-4F0C-4424-BB2A-003E0E4FE26D}" dt="2022-02-24T19:03:51.451" v="2597" actId="478"/>
          <ac:picMkLst>
            <pc:docMk/>
            <pc:sldMk cId="3119149485" sldId="313"/>
            <ac:picMk id="7" creationId="{4BA73AA9-1E53-458F-B2F2-266F75E8719E}"/>
          </ac:picMkLst>
        </pc:picChg>
        <pc:picChg chg="add mod">
          <ac:chgData name="Harris, Jonathan" userId="de1f2c07-4b78-46e6-b73c-eb63bcf7ded6" providerId="ADAL" clId="{D9140D86-4F0C-4424-BB2A-003E0E4FE26D}" dt="2022-02-24T19:05:39.031" v="2607" actId="1076"/>
          <ac:picMkLst>
            <pc:docMk/>
            <pc:sldMk cId="3119149485" sldId="313"/>
            <ac:picMk id="9" creationId="{2581F4E8-DDA5-42D8-99F7-57F230EC267F}"/>
          </ac:picMkLst>
        </pc:picChg>
      </pc:sldChg>
      <pc:sldChg chg="addSp delSp modSp mod">
        <pc:chgData name="Harris, Jonathan" userId="de1f2c07-4b78-46e6-b73c-eb63bcf7ded6" providerId="ADAL" clId="{D9140D86-4F0C-4424-BB2A-003E0E4FE26D}" dt="2022-02-24T19:09:00.161" v="2613" actId="1076"/>
        <pc:sldMkLst>
          <pc:docMk/>
          <pc:sldMk cId="2965412808" sldId="314"/>
        </pc:sldMkLst>
        <pc:picChg chg="add mod">
          <ac:chgData name="Harris, Jonathan" userId="de1f2c07-4b78-46e6-b73c-eb63bcf7ded6" providerId="ADAL" clId="{D9140D86-4F0C-4424-BB2A-003E0E4FE26D}" dt="2022-02-24T19:09:00.161" v="2613" actId="1076"/>
          <ac:picMkLst>
            <pc:docMk/>
            <pc:sldMk cId="2965412808" sldId="314"/>
            <ac:picMk id="3" creationId="{E0060F3C-A20F-4F89-A78B-7675B5DDBAA1}"/>
          </ac:picMkLst>
        </pc:picChg>
        <pc:picChg chg="del">
          <ac:chgData name="Harris, Jonathan" userId="de1f2c07-4b78-46e6-b73c-eb63bcf7ded6" providerId="ADAL" clId="{D9140D86-4F0C-4424-BB2A-003E0E4FE26D}" dt="2022-02-24T18:59:46.039" v="2577" actId="478"/>
          <ac:picMkLst>
            <pc:docMk/>
            <pc:sldMk cId="2965412808" sldId="314"/>
            <ac:picMk id="4" creationId="{A41AC04B-3672-43DF-93B7-17D24DCA6A6A}"/>
          </ac:picMkLst>
        </pc:picChg>
      </pc:sldChg>
      <pc:sldChg chg="addSp delSp modSp mod">
        <pc:chgData name="Harris, Jonathan" userId="de1f2c07-4b78-46e6-b73c-eb63bcf7ded6" providerId="ADAL" clId="{D9140D86-4F0C-4424-BB2A-003E0E4FE26D}" dt="2022-02-24T19:17:27.450" v="2661" actId="1076"/>
        <pc:sldMkLst>
          <pc:docMk/>
          <pc:sldMk cId="2185627305" sldId="315"/>
        </pc:sldMkLst>
        <pc:spChg chg="mod">
          <ac:chgData name="Harris, Jonathan" userId="de1f2c07-4b78-46e6-b73c-eb63bcf7ded6" providerId="ADAL" clId="{D9140D86-4F0C-4424-BB2A-003E0E4FE26D}" dt="2022-02-24T19:12:38.042" v="2656" actId="14100"/>
          <ac:spMkLst>
            <pc:docMk/>
            <pc:sldMk cId="2185627305" sldId="315"/>
            <ac:spMk id="5" creationId="{44B7E921-4FB7-284B-9679-627B0D7126F5}"/>
          </ac:spMkLst>
        </pc:spChg>
        <pc:picChg chg="add del mod">
          <ac:chgData name="Harris, Jonathan" userId="de1f2c07-4b78-46e6-b73c-eb63bcf7ded6" providerId="ADAL" clId="{D9140D86-4F0C-4424-BB2A-003E0E4FE26D}" dt="2022-02-24T19:10:25.703" v="2619" actId="21"/>
          <ac:picMkLst>
            <pc:docMk/>
            <pc:sldMk cId="2185627305" sldId="315"/>
            <ac:picMk id="3" creationId="{0687A518-4A51-4926-B6A6-26E3A2C506F4}"/>
          </ac:picMkLst>
        </pc:picChg>
        <pc:picChg chg="del">
          <ac:chgData name="Harris, Jonathan" userId="de1f2c07-4b78-46e6-b73c-eb63bcf7ded6" providerId="ADAL" clId="{D9140D86-4F0C-4424-BB2A-003E0E4FE26D}" dt="2022-02-24T18:59:47.942" v="2578" actId="478"/>
          <ac:picMkLst>
            <pc:docMk/>
            <pc:sldMk cId="2185627305" sldId="315"/>
            <ac:picMk id="4" creationId="{D96EE519-E41E-44F0-8166-58BB92F74C7F}"/>
          </ac:picMkLst>
        </pc:picChg>
        <pc:picChg chg="add del mod">
          <ac:chgData name="Harris, Jonathan" userId="de1f2c07-4b78-46e6-b73c-eb63bcf7ded6" providerId="ADAL" clId="{D9140D86-4F0C-4424-BB2A-003E0E4FE26D}" dt="2022-02-24T19:17:06.393" v="2657" actId="478"/>
          <ac:picMkLst>
            <pc:docMk/>
            <pc:sldMk cId="2185627305" sldId="315"/>
            <ac:picMk id="7" creationId="{4ADEFC14-8BFD-4805-AF26-59F4E7C45860}"/>
          </ac:picMkLst>
        </pc:picChg>
        <pc:picChg chg="add mod">
          <ac:chgData name="Harris, Jonathan" userId="de1f2c07-4b78-46e6-b73c-eb63bcf7ded6" providerId="ADAL" clId="{D9140D86-4F0C-4424-BB2A-003E0E4FE26D}" dt="2022-02-24T19:17:27.450" v="2661" actId="1076"/>
          <ac:picMkLst>
            <pc:docMk/>
            <pc:sldMk cId="2185627305" sldId="315"/>
            <ac:picMk id="9" creationId="{38C35D30-D40F-457F-B37E-C6FA576A96BF}"/>
          </ac:picMkLst>
        </pc:picChg>
      </pc:sldChg>
      <pc:sldChg chg="modSp mod ord">
        <pc:chgData name="Harris, Jonathan" userId="de1f2c07-4b78-46e6-b73c-eb63bcf7ded6" providerId="ADAL" clId="{D9140D86-4F0C-4424-BB2A-003E0E4FE26D}" dt="2022-02-24T19:46:31.198" v="2888" actId="1076"/>
        <pc:sldMkLst>
          <pc:docMk/>
          <pc:sldMk cId="3245310350" sldId="316"/>
        </pc:sldMkLst>
        <pc:spChg chg="mod">
          <ac:chgData name="Harris, Jonathan" userId="de1f2c07-4b78-46e6-b73c-eb63bcf7ded6" providerId="ADAL" clId="{D9140D86-4F0C-4424-BB2A-003E0E4FE26D}" dt="2022-02-24T19:46:31.198" v="2888" actId="1076"/>
          <ac:spMkLst>
            <pc:docMk/>
            <pc:sldMk cId="3245310350" sldId="316"/>
            <ac:spMk id="6" creationId="{A87927AC-8429-D242-9F31-193EE99C1A6C}"/>
          </ac:spMkLst>
        </pc:spChg>
        <pc:picChg chg="mod">
          <ac:chgData name="Harris, Jonathan" userId="de1f2c07-4b78-46e6-b73c-eb63bcf7ded6" providerId="ADAL" clId="{D9140D86-4F0C-4424-BB2A-003E0E4FE26D}" dt="2022-02-24T19:46:12.738" v="2881" actId="1076"/>
          <ac:picMkLst>
            <pc:docMk/>
            <pc:sldMk cId="3245310350" sldId="316"/>
            <ac:picMk id="1028" creationId="{523A4A86-DAAF-44A4-B690-D6AD42609C4B}"/>
          </ac:picMkLst>
        </pc:picChg>
      </pc:sldChg>
      <pc:sldChg chg="modSp mod">
        <pc:chgData name="Harris, Jonathan" userId="de1f2c07-4b78-46e6-b73c-eb63bcf7ded6" providerId="ADAL" clId="{D9140D86-4F0C-4424-BB2A-003E0E4FE26D}" dt="2022-02-25T01:26:53.437" v="3211" actId="20577"/>
        <pc:sldMkLst>
          <pc:docMk/>
          <pc:sldMk cId="436658793" sldId="324"/>
        </pc:sldMkLst>
        <pc:spChg chg="mod">
          <ac:chgData name="Harris, Jonathan" userId="de1f2c07-4b78-46e6-b73c-eb63bcf7ded6" providerId="ADAL" clId="{D9140D86-4F0C-4424-BB2A-003E0E4FE26D}" dt="2022-02-25T01:26:53.437" v="3211" actId="20577"/>
          <ac:spMkLst>
            <pc:docMk/>
            <pc:sldMk cId="436658793" sldId="324"/>
            <ac:spMk id="12" creationId="{B0E297CD-5450-7441-A033-60CDC02876B0}"/>
          </ac:spMkLst>
        </pc:spChg>
      </pc:sldChg>
      <pc:sldChg chg="modSp add mod">
        <pc:chgData name="Harris, Jonathan" userId="de1f2c07-4b78-46e6-b73c-eb63bcf7ded6" providerId="ADAL" clId="{D9140D86-4F0C-4424-BB2A-003E0E4FE26D}" dt="2022-02-23T22:24:08.517" v="1474" actId="20577"/>
        <pc:sldMkLst>
          <pc:docMk/>
          <pc:sldMk cId="3286717946" sldId="331"/>
        </pc:sldMkLst>
        <pc:spChg chg="mod">
          <ac:chgData name="Harris, Jonathan" userId="de1f2c07-4b78-46e6-b73c-eb63bcf7ded6" providerId="ADAL" clId="{D9140D86-4F0C-4424-BB2A-003E0E4FE26D}" dt="2022-02-23T22:24:08.517" v="1474" actId="20577"/>
          <ac:spMkLst>
            <pc:docMk/>
            <pc:sldMk cId="3286717946" sldId="331"/>
            <ac:spMk id="6" creationId="{A87927AC-8429-D242-9F31-193EE99C1A6C}"/>
          </ac:spMkLst>
        </pc:spChg>
        <pc:spChg chg="mod">
          <ac:chgData name="Harris, Jonathan" userId="de1f2c07-4b78-46e6-b73c-eb63bcf7ded6" providerId="ADAL" clId="{D9140D86-4F0C-4424-BB2A-003E0E4FE26D}" dt="2022-02-23T21:39:42.652" v="603" actId="20577"/>
          <ac:spMkLst>
            <pc:docMk/>
            <pc:sldMk cId="3286717946" sldId="331"/>
            <ac:spMk id="7" creationId="{CFCCFF3C-51A0-4E95-9730-8F90B2F0EA07}"/>
          </ac:spMkLst>
        </pc:spChg>
      </pc:sldChg>
      <pc:sldChg chg="addSp delSp modSp mod setBg">
        <pc:chgData name="Harris, Jonathan" userId="de1f2c07-4b78-46e6-b73c-eb63bcf7ded6" providerId="ADAL" clId="{D9140D86-4F0C-4424-BB2A-003E0E4FE26D}" dt="2022-02-24T19:51:02.421" v="2925" actId="26606"/>
        <pc:sldMkLst>
          <pc:docMk/>
          <pc:sldMk cId="1774286286" sldId="333"/>
        </pc:sldMkLst>
        <pc:spChg chg="add del">
          <ac:chgData name="Harris, Jonathan" userId="de1f2c07-4b78-46e6-b73c-eb63bcf7ded6" providerId="ADAL" clId="{D9140D86-4F0C-4424-BB2A-003E0E4FE26D}" dt="2022-02-24T19:51:02.421" v="2925" actId="26606"/>
          <ac:spMkLst>
            <pc:docMk/>
            <pc:sldMk cId="1774286286" sldId="333"/>
            <ac:spMk id="8" creationId="{8331C828-30EB-4206-821D-3673D5774090}"/>
          </ac:spMkLst>
        </pc:spChg>
        <pc:spChg chg="add del">
          <ac:chgData name="Harris, Jonathan" userId="de1f2c07-4b78-46e6-b73c-eb63bcf7ded6" providerId="ADAL" clId="{D9140D86-4F0C-4424-BB2A-003E0E4FE26D}" dt="2022-02-24T19:51:02.421" v="2925" actId="26606"/>
          <ac:spMkLst>
            <pc:docMk/>
            <pc:sldMk cId="1774286286" sldId="333"/>
            <ac:spMk id="11" creationId="{1ECAB1E8-8195-4748-BE71-FF806D86892E}"/>
          </ac:spMkLst>
        </pc:spChg>
        <pc:spChg chg="add del">
          <ac:chgData name="Harris, Jonathan" userId="de1f2c07-4b78-46e6-b73c-eb63bcf7ded6" providerId="ADAL" clId="{D9140D86-4F0C-4424-BB2A-003E0E4FE26D}" dt="2022-02-24T19:51:02.421" v="2925" actId="26606"/>
          <ac:spMkLst>
            <pc:docMk/>
            <pc:sldMk cId="1774286286" sldId="333"/>
            <ac:spMk id="13" creationId="{57F6BDD4-E066-4008-8011-6CC31AEB4556}"/>
          </ac:spMkLst>
        </pc:spChg>
        <pc:spChg chg="add del">
          <ac:chgData name="Harris, Jonathan" userId="de1f2c07-4b78-46e6-b73c-eb63bcf7ded6" providerId="ADAL" clId="{D9140D86-4F0C-4424-BB2A-003E0E4FE26D}" dt="2022-02-24T19:51:02.421" v="2925" actId="26606"/>
          <ac:spMkLst>
            <pc:docMk/>
            <pc:sldMk cId="1774286286" sldId="333"/>
            <ac:spMk id="15" creationId="{2711A8FB-68FC-45FC-B01E-38F809E2D439}"/>
          </ac:spMkLst>
        </pc:spChg>
        <pc:spChg chg="add del">
          <ac:chgData name="Harris, Jonathan" userId="de1f2c07-4b78-46e6-b73c-eb63bcf7ded6" providerId="ADAL" clId="{D9140D86-4F0C-4424-BB2A-003E0E4FE26D}" dt="2022-02-24T19:51:02.421" v="2925" actId="26606"/>
          <ac:spMkLst>
            <pc:docMk/>
            <pc:sldMk cId="1774286286" sldId="333"/>
            <ac:spMk id="17" creationId="{2A865FE3-5FC9-4049-87CF-30019C46C0F5}"/>
          </ac:spMkLst>
        </pc:spChg>
        <pc:picChg chg="mod">
          <ac:chgData name="Harris, Jonathan" userId="de1f2c07-4b78-46e6-b73c-eb63bcf7ded6" providerId="ADAL" clId="{D9140D86-4F0C-4424-BB2A-003E0E4FE26D}" dt="2022-02-24T19:51:02.421" v="2925" actId="26606"/>
          <ac:picMkLst>
            <pc:docMk/>
            <pc:sldMk cId="1774286286" sldId="333"/>
            <ac:picMk id="4" creationId="{B7A6C33E-A102-4B29-966C-5976F086A352}"/>
          </ac:picMkLst>
        </pc:picChg>
      </pc:sldChg>
      <pc:sldChg chg="add del">
        <pc:chgData name="Harris, Jonathan" userId="de1f2c07-4b78-46e6-b73c-eb63bcf7ded6" providerId="ADAL" clId="{D9140D86-4F0C-4424-BB2A-003E0E4FE26D}" dt="2022-02-23T23:25:41.232" v="2148" actId="2696"/>
        <pc:sldMkLst>
          <pc:docMk/>
          <pc:sldMk cId="1804467900" sldId="336"/>
        </pc:sldMkLst>
      </pc:sldChg>
      <pc:sldChg chg="add">
        <pc:chgData name="Harris, Jonathan" userId="de1f2c07-4b78-46e6-b73c-eb63bcf7ded6" providerId="ADAL" clId="{D9140D86-4F0C-4424-BB2A-003E0E4FE26D}" dt="2022-02-23T23:25:53.960" v="2149" actId="2890"/>
        <pc:sldMkLst>
          <pc:docMk/>
          <pc:sldMk cId="3043981293" sldId="336"/>
        </pc:sldMkLst>
      </pc:sldChg>
      <pc:sldChg chg="addSp delSp modSp mod">
        <pc:chgData name="Harris, Jonathan" userId="de1f2c07-4b78-46e6-b73c-eb63bcf7ded6" providerId="ADAL" clId="{D9140D86-4F0C-4424-BB2A-003E0E4FE26D}" dt="2022-02-24T19:35:48.156" v="2787" actId="255"/>
        <pc:sldMkLst>
          <pc:docMk/>
          <pc:sldMk cId="1876468944" sldId="341"/>
        </pc:sldMkLst>
        <pc:spChg chg="mod">
          <ac:chgData name="Harris, Jonathan" userId="de1f2c07-4b78-46e6-b73c-eb63bcf7ded6" providerId="ADAL" clId="{D9140D86-4F0C-4424-BB2A-003E0E4FE26D}" dt="2022-02-24T19:35:48.156" v="2787" actId="255"/>
          <ac:spMkLst>
            <pc:docMk/>
            <pc:sldMk cId="1876468944" sldId="341"/>
            <ac:spMk id="2" creationId="{6BCEC85C-113F-4960-9741-3A3180D03069}"/>
          </ac:spMkLst>
        </pc:spChg>
        <pc:spChg chg="mod">
          <ac:chgData name="Harris, Jonathan" userId="de1f2c07-4b78-46e6-b73c-eb63bcf7ded6" providerId="ADAL" clId="{D9140D86-4F0C-4424-BB2A-003E0E4FE26D}" dt="2022-02-24T19:35:38.833" v="2785" actId="255"/>
          <ac:spMkLst>
            <pc:docMk/>
            <pc:sldMk cId="1876468944" sldId="341"/>
            <ac:spMk id="3" creationId="{0F60A2F5-E3C5-4DB8-A2CF-9EB47E8ED5DC}"/>
          </ac:spMkLst>
        </pc:spChg>
        <pc:spChg chg="del">
          <ac:chgData name="Harris, Jonathan" userId="de1f2c07-4b78-46e6-b73c-eb63bcf7ded6" providerId="ADAL" clId="{D9140D86-4F0C-4424-BB2A-003E0E4FE26D}" dt="2022-02-24T19:35:31.525" v="2783" actId="26606"/>
          <ac:spMkLst>
            <pc:docMk/>
            <pc:sldMk cId="1876468944" sldId="341"/>
            <ac:spMk id="71" creationId="{2B97F24A-32CE-4C1C-A50D-3016B394DCFB}"/>
          </ac:spMkLst>
        </pc:spChg>
        <pc:spChg chg="del">
          <ac:chgData name="Harris, Jonathan" userId="de1f2c07-4b78-46e6-b73c-eb63bcf7ded6" providerId="ADAL" clId="{D9140D86-4F0C-4424-BB2A-003E0E4FE26D}" dt="2022-02-24T19:35:31.525" v="2783" actId="26606"/>
          <ac:spMkLst>
            <pc:docMk/>
            <pc:sldMk cId="1876468944" sldId="341"/>
            <ac:spMk id="73" creationId="{CD8B4F24-440B-49E9-B85D-733523DC064B}"/>
          </ac:spMkLst>
        </pc:spChg>
        <pc:spChg chg="add">
          <ac:chgData name="Harris, Jonathan" userId="de1f2c07-4b78-46e6-b73c-eb63bcf7ded6" providerId="ADAL" clId="{D9140D86-4F0C-4424-BB2A-003E0E4FE26D}" dt="2022-02-24T19:35:31.525" v="2783" actId="26606"/>
          <ac:spMkLst>
            <pc:docMk/>
            <pc:sldMk cId="1876468944" sldId="341"/>
            <ac:spMk id="135" creationId="{2C9A9DA9-7DC8-488B-A882-123947B0F3D9}"/>
          </ac:spMkLst>
        </pc:spChg>
        <pc:spChg chg="add">
          <ac:chgData name="Harris, Jonathan" userId="de1f2c07-4b78-46e6-b73c-eb63bcf7ded6" providerId="ADAL" clId="{D9140D86-4F0C-4424-BB2A-003E0E4FE26D}" dt="2022-02-24T19:35:31.525" v="2783" actId="26606"/>
          <ac:spMkLst>
            <pc:docMk/>
            <pc:sldMk cId="1876468944" sldId="341"/>
            <ac:spMk id="137" creationId="{57F6BDD4-E066-4008-8011-6CC31AEB4556}"/>
          </ac:spMkLst>
        </pc:spChg>
        <pc:spChg chg="add">
          <ac:chgData name="Harris, Jonathan" userId="de1f2c07-4b78-46e6-b73c-eb63bcf7ded6" providerId="ADAL" clId="{D9140D86-4F0C-4424-BB2A-003E0E4FE26D}" dt="2022-02-24T19:35:31.525" v="2783" actId="26606"/>
          <ac:spMkLst>
            <pc:docMk/>
            <pc:sldMk cId="1876468944" sldId="341"/>
            <ac:spMk id="139" creationId="{2711A8FB-68FC-45FC-B01E-38F809E2D439}"/>
          </ac:spMkLst>
        </pc:spChg>
        <pc:spChg chg="add">
          <ac:chgData name="Harris, Jonathan" userId="de1f2c07-4b78-46e6-b73c-eb63bcf7ded6" providerId="ADAL" clId="{D9140D86-4F0C-4424-BB2A-003E0E4FE26D}" dt="2022-02-24T19:35:31.525" v="2783" actId="26606"/>
          <ac:spMkLst>
            <pc:docMk/>
            <pc:sldMk cId="1876468944" sldId="341"/>
            <ac:spMk id="141" creationId="{2A865FE3-5FC9-4049-87CF-30019C46C0F5}"/>
          </ac:spMkLst>
        </pc:spChg>
        <pc:picChg chg="mod">
          <ac:chgData name="Harris, Jonathan" userId="de1f2c07-4b78-46e6-b73c-eb63bcf7ded6" providerId="ADAL" clId="{D9140D86-4F0C-4424-BB2A-003E0E4FE26D}" dt="2022-02-24T19:35:31.525" v="2783" actId="26606"/>
          <ac:picMkLst>
            <pc:docMk/>
            <pc:sldMk cId="1876468944" sldId="341"/>
            <ac:picMk id="1026" creationId="{90793CB6-E490-4662-A012-5BB329CF97A9}"/>
          </ac:picMkLst>
        </pc:picChg>
      </pc:sldChg>
      <pc:sldChg chg="addSp delSp modSp mod modNotesTx">
        <pc:chgData name="Harris, Jonathan" userId="de1f2c07-4b78-46e6-b73c-eb63bcf7ded6" providerId="ADAL" clId="{D9140D86-4F0C-4424-BB2A-003E0E4FE26D}" dt="2022-02-24T22:08:07.409" v="3001"/>
        <pc:sldMkLst>
          <pc:docMk/>
          <pc:sldMk cId="3130207933" sldId="350"/>
        </pc:sldMkLst>
        <pc:spChg chg="mod">
          <ac:chgData name="Harris, Jonathan" userId="de1f2c07-4b78-46e6-b73c-eb63bcf7ded6" providerId="ADAL" clId="{D9140D86-4F0C-4424-BB2A-003E0E4FE26D}" dt="2022-02-24T19:19:17.245" v="2671" actId="255"/>
          <ac:spMkLst>
            <pc:docMk/>
            <pc:sldMk cId="3130207933" sldId="350"/>
            <ac:spMk id="2" creationId="{2660EF4F-2A37-4F06-9E5F-BAF3CC083414}"/>
          </ac:spMkLst>
        </pc:spChg>
        <pc:spChg chg="add del">
          <ac:chgData name="Harris, Jonathan" userId="de1f2c07-4b78-46e6-b73c-eb63bcf7ded6" providerId="ADAL" clId="{D9140D86-4F0C-4424-BB2A-003E0E4FE26D}" dt="2022-02-24T19:18:39.369" v="2666" actId="26606"/>
          <ac:spMkLst>
            <pc:docMk/>
            <pc:sldMk cId="3130207933" sldId="350"/>
            <ac:spMk id="4" creationId="{366A76B1-C658-4AED-A878-23B1C27AFE84}"/>
          </ac:spMkLst>
        </pc:spChg>
        <pc:spChg chg="add del">
          <ac:chgData name="Harris, Jonathan" userId="de1f2c07-4b78-46e6-b73c-eb63bcf7ded6" providerId="ADAL" clId="{D9140D86-4F0C-4424-BB2A-003E0E4FE26D}" dt="2022-02-24T19:18:39.369" v="2666" actId="26606"/>
          <ac:spMkLst>
            <pc:docMk/>
            <pc:sldMk cId="3130207933" sldId="350"/>
            <ac:spMk id="39" creationId="{100EDD19-6802-4EC3-95CE-CFFAB042CFD6}"/>
          </ac:spMkLst>
        </pc:spChg>
        <pc:spChg chg="add del">
          <ac:chgData name="Harris, Jonathan" userId="de1f2c07-4b78-46e6-b73c-eb63bcf7ded6" providerId="ADAL" clId="{D9140D86-4F0C-4424-BB2A-003E0E4FE26D}" dt="2022-02-24T19:18:39.369" v="2666" actId="26606"/>
          <ac:spMkLst>
            <pc:docMk/>
            <pc:sldMk cId="3130207933" sldId="350"/>
            <ac:spMk id="41" creationId="{DB17E863-922E-4C26-BD64-E8FD41D28661}"/>
          </ac:spMkLst>
        </pc:spChg>
        <pc:spChg chg="add">
          <ac:chgData name="Harris, Jonathan" userId="de1f2c07-4b78-46e6-b73c-eb63bcf7ded6" providerId="ADAL" clId="{D9140D86-4F0C-4424-BB2A-003E0E4FE26D}" dt="2022-02-24T19:18:39.369" v="2666" actId="26606"/>
          <ac:spMkLst>
            <pc:docMk/>
            <pc:sldMk cId="3130207933" sldId="350"/>
            <ac:spMk id="46" creationId="{2659FDB4-FCBE-4A89-B46D-43D4FA54464D}"/>
          </ac:spMkLst>
        </pc:spChg>
        <pc:spChg chg="add del">
          <ac:chgData name="Harris, Jonathan" userId="de1f2c07-4b78-46e6-b73c-eb63bcf7ded6" providerId="ADAL" clId="{D9140D86-4F0C-4424-BB2A-003E0E4FE26D}" dt="2022-02-24T19:18:28.668" v="2663" actId="26606"/>
          <ac:spMkLst>
            <pc:docMk/>
            <pc:sldMk cId="3130207933" sldId="350"/>
            <ac:spMk id="47" creationId="{AE2B703B-46F9-481A-A605-82E2A828C4FA}"/>
          </ac:spMkLst>
        </pc:spChg>
        <pc:spChg chg="add del">
          <ac:chgData name="Harris, Jonathan" userId="de1f2c07-4b78-46e6-b73c-eb63bcf7ded6" providerId="ADAL" clId="{D9140D86-4F0C-4424-BB2A-003E0E4FE26D}" dt="2022-02-24T19:18:28.668" v="2663" actId="26606"/>
          <ac:spMkLst>
            <pc:docMk/>
            <pc:sldMk cId="3130207933" sldId="350"/>
            <ac:spMk id="49" creationId="{F13BE4D7-0C3D-4906-B230-A1C5B4665CCF}"/>
          </ac:spMkLst>
        </pc:spChg>
        <pc:graphicFrameChg chg="add del">
          <ac:chgData name="Harris, Jonathan" userId="de1f2c07-4b78-46e6-b73c-eb63bcf7ded6" providerId="ADAL" clId="{D9140D86-4F0C-4424-BB2A-003E0E4FE26D}" dt="2022-02-24T19:18:28.668" v="2663" actId="26606"/>
          <ac:graphicFrameMkLst>
            <pc:docMk/>
            <pc:sldMk cId="3130207933" sldId="350"/>
            <ac:graphicFrameMk id="43" creationId="{2981B23F-7E57-400E-B706-4FAFF52FF6BC}"/>
          </ac:graphicFrameMkLst>
        </pc:graphicFrameChg>
        <pc:graphicFrameChg chg="add del">
          <ac:chgData name="Harris, Jonathan" userId="de1f2c07-4b78-46e6-b73c-eb63bcf7ded6" providerId="ADAL" clId="{D9140D86-4F0C-4424-BB2A-003E0E4FE26D}" dt="2022-02-24T19:18:39.327" v="2665" actId="26606"/>
          <ac:graphicFrameMkLst>
            <pc:docMk/>
            <pc:sldMk cId="3130207933" sldId="350"/>
            <ac:graphicFrameMk id="44" creationId="{B767033C-1A9C-4504-90B4-3CA8114F6CF2}"/>
          </ac:graphicFrameMkLst>
        </pc:graphicFrameChg>
        <pc:graphicFrameChg chg="add mod">
          <ac:chgData name="Harris, Jonathan" userId="de1f2c07-4b78-46e6-b73c-eb63bcf7ded6" providerId="ADAL" clId="{D9140D86-4F0C-4424-BB2A-003E0E4FE26D}" dt="2022-02-24T19:18:53.899" v="2669" actId="20577"/>
          <ac:graphicFrameMkLst>
            <pc:docMk/>
            <pc:sldMk cId="3130207933" sldId="350"/>
            <ac:graphicFrameMk id="50" creationId="{5AA5B5E5-E239-47A7-949A-505BBB93003A}"/>
          </ac:graphicFrameMkLst>
        </pc:graphicFrameChg>
        <pc:cxnChg chg="add">
          <ac:chgData name="Harris, Jonathan" userId="de1f2c07-4b78-46e6-b73c-eb63bcf7ded6" providerId="ADAL" clId="{D9140D86-4F0C-4424-BB2A-003E0E4FE26D}" dt="2022-02-24T19:18:39.369" v="2666" actId="26606"/>
          <ac:cxnSpMkLst>
            <pc:docMk/>
            <pc:sldMk cId="3130207933" sldId="350"/>
            <ac:cxnSpMk id="48" creationId="{C8F51B3F-8331-4E4A-AE96-D47B1006EEAD}"/>
          </ac:cxnSpMkLst>
        </pc:cxnChg>
      </pc:sldChg>
      <pc:sldChg chg="addSp delSp modSp mod modNotesTx">
        <pc:chgData name="Harris, Jonathan" userId="de1f2c07-4b78-46e6-b73c-eb63bcf7ded6" providerId="ADAL" clId="{D9140D86-4F0C-4424-BB2A-003E0E4FE26D}" dt="2022-02-25T13:39:02.943" v="9463" actId="20577"/>
        <pc:sldMkLst>
          <pc:docMk/>
          <pc:sldMk cId="2709897917" sldId="355"/>
        </pc:sldMkLst>
        <pc:spChg chg="mod">
          <ac:chgData name="Harris, Jonathan" userId="de1f2c07-4b78-46e6-b73c-eb63bcf7ded6" providerId="ADAL" clId="{D9140D86-4F0C-4424-BB2A-003E0E4FE26D}" dt="2022-02-24T19:39:17.816" v="2818" actId="2711"/>
          <ac:spMkLst>
            <pc:docMk/>
            <pc:sldMk cId="2709897917" sldId="355"/>
            <ac:spMk id="5" creationId="{44B7E921-4FB7-284B-9679-627B0D7126F5}"/>
          </ac:spMkLst>
        </pc:spChg>
        <pc:spChg chg="del">
          <ac:chgData name="Harris, Jonathan" userId="de1f2c07-4b78-46e6-b73c-eb63bcf7ded6" providerId="ADAL" clId="{D9140D86-4F0C-4424-BB2A-003E0E4FE26D}" dt="2022-02-24T19:37:24.424" v="2799" actId="26606"/>
          <ac:spMkLst>
            <pc:docMk/>
            <pc:sldMk cId="2709897917" sldId="355"/>
            <ac:spMk id="6" creationId="{A87927AC-8429-D242-9F31-193EE99C1A6C}"/>
          </ac:spMkLst>
        </pc:spChg>
        <pc:spChg chg="add del mod">
          <ac:chgData name="Harris, Jonathan" userId="de1f2c07-4b78-46e6-b73c-eb63bcf7ded6" providerId="ADAL" clId="{D9140D86-4F0C-4424-BB2A-003E0E4FE26D}" dt="2022-02-24T19:37:13.308" v="2797" actId="21"/>
          <ac:spMkLst>
            <pc:docMk/>
            <pc:sldMk cId="2709897917" sldId="355"/>
            <ac:spMk id="7" creationId="{01F650CE-2750-4496-B60C-632A67FB9B96}"/>
          </ac:spMkLst>
        </pc:spChg>
        <pc:spChg chg="add del">
          <ac:chgData name="Harris, Jonathan" userId="de1f2c07-4b78-46e6-b73c-eb63bcf7ded6" providerId="ADAL" clId="{D9140D86-4F0C-4424-BB2A-003E0E4FE26D}" dt="2022-02-24T19:37:17.156" v="2798" actId="21"/>
          <ac:spMkLst>
            <pc:docMk/>
            <pc:sldMk cId="2709897917" sldId="355"/>
            <ac:spMk id="8" creationId="{1B5747A7-3420-4657-A36D-367950E2F24B}"/>
          </ac:spMkLst>
        </pc:spChg>
        <pc:spChg chg="add mod">
          <ac:chgData name="Harris, Jonathan" userId="de1f2c07-4b78-46e6-b73c-eb63bcf7ded6" providerId="ADAL" clId="{D9140D86-4F0C-4424-BB2A-003E0E4FE26D}" dt="2022-02-24T19:39:12.429" v="2817" actId="27636"/>
          <ac:spMkLst>
            <pc:docMk/>
            <pc:sldMk cId="2709897917" sldId="355"/>
            <ac:spMk id="10" creationId="{48070CEC-225B-48BC-A03D-E2453E48CAF3}"/>
          </ac:spMkLst>
        </pc:spChg>
        <pc:spChg chg="add mod">
          <ac:chgData name="Harris, Jonathan" userId="de1f2c07-4b78-46e6-b73c-eb63bcf7ded6" providerId="ADAL" clId="{D9140D86-4F0C-4424-BB2A-003E0E4FE26D}" dt="2022-02-24T19:38:58.820" v="2814" actId="1076"/>
          <ac:spMkLst>
            <pc:docMk/>
            <pc:sldMk cId="2709897917" sldId="355"/>
            <ac:spMk id="17" creationId="{88FA7767-2C06-4FF2-B8E5-0E112CBA070C}"/>
          </ac:spMkLst>
        </pc:spChg>
        <pc:spChg chg="del">
          <ac:chgData name="Harris, Jonathan" userId="de1f2c07-4b78-46e6-b73c-eb63bcf7ded6" providerId="ADAL" clId="{D9140D86-4F0C-4424-BB2A-003E0E4FE26D}" dt="2022-02-24T19:37:24.424" v="2799" actId="26606"/>
          <ac:spMkLst>
            <pc:docMk/>
            <pc:sldMk cId="2709897917" sldId="355"/>
            <ac:spMk id="18" creationId="{2B97F24A-32CE-4C1C-A50D-3016B394DCFB}"/>
          </ac:spMkLst>
        </pc:spChg>
        <pc:spChg chg="del">
          <ac:chgData name="Harris, Jonathan" userId="de1f2c07-4b78-46e6-b73c-eb63bcf7ded6" providerId="ADAL" clId="{D9140D86-4F0C-4424-BB2A-003E0E4FE26D}" dt="2022-02-24T19:37:24.424" v="2799" actId="26606"/>
          <ac:spMkLst>
            <pc:docMk/>
            <pc:sldMk cId="2709897917" sldId="355"/>
            <ac:spMk id="20" creationId="{CD8B4F24-440B-49E9-B85D-733523DC064B}"/>
          </ac:spMkLst>
        </pc:spChg>
        <pc:spChg chg="add">
          <ac:chgData name="Harris, Jonathan" userId="de1f2c07-4b78-46e6-b73c-eb63bcf7ded6" providerId="ADAL" clId="{D9140D86-4F0C-4424-BB2A-003E0E4FE26D}" dt="2022-02-24T19:37:24.424" v="2799" actId="26606"/>
          <ac:spMkLst>
            <pc:docMk/>
            <pc:sldMk cId="2709897917" sldId="355"/>
            <ac:spMk id="25" creationId="{DAF1966E-FD40-4A4A-B61B-C4DF7FA05F06}"/>
          </ac:spMkLst>
        </pc:spChg>
        <pc:spChg chg="add">
          <ac:chgData name="Harris, Jonathan" userId="de1f2c07-4b78-46e6-b73c-eb63bcf7ded6" providerId="ADAL" clId="{D9140D86-4F0C-4424-BB2A-003E0E4FE26D}" dt="2022-02-24T19:37:24.424" v="2799" actId="26606"/>
          <ac:spMkLst>
            <pc:docMk/>
            <pc:sldMk cId="2709897917" sldId="355"/>
            <ac:spMk id="27" creationId="{047BFA19-D45E-416B-A404-7AF2F3F27017}"/>
          </ac:spMkLst>
        </pc:spChg>
        <pc:spChg chg="add">
          <ac:chgData name="Harris, Jonathan" userId="de1f2c07-4b78-46e6-b73c-eb63bcf7ded6" providerId="ADAL" clId="{D9140D86-4F0C-4424-BB2A-003E0E4FE26D}" dt="2022-02-24T19:37:24.424" v="2799" actId="26606"/>
          <ac:spMkLst>
            <pc:docMk/>
            <pc:sldMk cId="2709897917" sldId="355"/>
            <ac:spMk id="29" creationId="{8E0105E7-23DB-4CF2-8258-FF47C7620F6E}"/>
          </ac:spMkLst>
        </pc:spChg>
        <pc:spChg chg="add">
          <ac:chgData name="Harris, Jonathan" userId="de1f2c07-4b78-46e6-b73c-eb63bcf7ded6" providerId="ADAL" clId="{D9140D86-4F0C-4424-BB2A-003E0E4FE26D}" dt="2022-02-24T19:37:24.424" v="2799" actId="26606"/>
          <ac:spMkLst>
            <pc:docMk/>
            <pc:sldMk cId="2709897917" sldId="355"/>
            <ac:spMk id="31" creationId="{074B4F7D-14B2-478B-8BF5-01E4E0C5D263}"/>
          </ac:spMkLst>
        </pc:spChg>
      </pc:sldChg>
      <pc:sldChg chg="addSp delSp modSp mod setBg">
        <pc:chgData name="Harris, Jonathan" userId="de1f2c07-4b78-46e6-b73c-eb63bcf7ded6" providerId="ADAL" clId="{D9140D86-4F0C-4424-BB2A-003E0E4FE26D}" dt="2022-02-24T19:34:02.712" v="2779" actId="1076"/>
        <pc:sldMkLst>
          <pc:docMk/>
          <pc:sldMk cId="185866637" sldId="356"/>
        </pc:sldMkLst>
        <pc:spChg chg="mod">
          <ac:chgData name="Harris, Jonathan" userId="de1f2c07-4b78-46e6-b73c-eb63bcf7ded6" providerId="ADAL" clId="{D9140D86-4F0C-4424-BB2A-003E0E4FE26D}" dt="2022-02-24T19:33:35.288" v="2774" actId="113"/>
          <ac:spMkLst>
            <pc:docMk/>
            <pc:sldMk cId="185866637" sldId="356"/>
            <ac:spMk id="3" creationId="{2253F0A1-54E0-4533-9057-4A3A2667237E}"/>
          </ac:spMkLst>
        </pc:spChg>
        <pc:spChg chg="mod">
          <ac:chgData name="Harris, Jonathan" userId="de1f2c07-4b78-46e6-b73c-eb63bcf7ded6" providerId="ADAL" clId="{D9140D86-4F0C-4424-BB2A-003E0E4FE26D}" dt="2022-02-24T19:33:47.805" v="2776" actId="255"/>
          <ac:spMkLst>
            <pc:docMk/>
            <pc:sldMk cId="185866637" sldId="356"/>
            <ac:spMk id="4" creationId="{5C1639FE-6A85-4891-B0B2-005E0D5B4765}"/>
          </ac:spMkLst>
        </pc:spChg>
        <pc:spChg chg="del mod">
          <ac:chgData name="Harris, Jonathan" userId="de1f2c07-4b78-46e6-b73c-eb63bcf7ded6" providerId="ADAL" clId="{D9140D86-4F0C-4424-BB2A-003E0E4FE26D}" dt="2022-02-24T19:28:06.941" v="2721"/>
          <ac:spMkLst>
            <pc:docMk/>
            <pc:sldMk cId="185866637" sldId="356"/>
            <ac:spMk id="5" creationId="{03E5A3F7-1C67-4C56-8043-0421AE957246}"/>
          </ac:spMkLst>
        </pc:spChg>
        <pc:spChg chg="add">
          <ac:chgData name="Harris, Jonathan" userId="de1f2c07-4b78-46e6-b73c-eb63bcf7ded6" providerId="ADAL" clId="{D9140D86-4F0C-4424-BB2A-003E0E4FE26D}" dt="2022-02-24T19:29:01.424" v="2734" actId="26606"/>
          <ac:spMkLst>
            <pc:docMk/>
            <pc:sldMk cId="185866637" sldId="356"/>
            <ac:spMk id="16" creationId="{2C9A9DA9-7DC8-488B-A882-123947B0F3D9}"/>
          </ac:spMkLst>
        </pc:spChg>
        <pc:spChg chg="add">
          <ac:chgData name="Harris, Jonathan" userId="de1f2c07-4b78-46e6-b73c-eb63bcf7ded6" providerId="ADAL" clId="{D9140D86-4F0C-4424-BB2A-003E0E4FE26D}" dt="2022-02-24T19:29:01.424" v="2734" actId="26606"/>
          <ac:spMkLst>
            <pc:docMk/>
            <pc:sldMk cId="185866637" sldId="356"/>
            <ac:spMk id="18" creationId="{57F6BDD4-E066-4008-8011-6CC31AEB4556}"/>
          </ac:spMkLst>
        </pc:spChg>
        <pc:spChg chg="add">
          <ac:chgData name="Harris, Jonathan" userId="de1f2c07-4b78-46e6-b73c-eb63bcf7ded6" providerId="ADAL" clId="{D9140D86-4F0C-4424-BB2A-003E0E4FE26D}" dt="2022-02-24T19:29:01.424" v="2734" actId="26606"/>
          <ac:spMkLst>
            <pc:docMk/>
            <pc:sldMk cId="185866637" sldId="356"/>
            <ac:spMk id="20" creationId="{2711A8FB-68FC-45FC-B01E-38F809E2D439}"/>
          </ac:spMkLst>
        </pc:spChg>
        <pc:spChg chg="add">
          <ac:chgData name="Harris, Jonathan" userId="de1f2c07-4b78-46e6-b73c-eb63bcf7ded6" providerId="ADAL" clId="{D9140D86-4F0C-4424-BB2A-003E0E4FE26D}" dt="2022-02-24T19:29:01.424" v="2734" actId="26606"/>
          <ac:spMkLst>
            <pc:docMk/>
            <pc:sldMk cId="185866637" sldId="356"/>
            <ac:spMk id="22" creationId="{2A865FE3-5FC9-4049-87CF-30019C46C0F5}"/>
          </ac:spMkLst>
        </pc:spChg>
        <pc:picChg chg="del">
          <ac:chgData name="Harris, Jonathan" userId="de1f2c07-4b78-46e6-b73c-eb63bcf7ded6" providerId="ADAL" clId="{D9140D86-4F0C-4424-BB2A-003E0E4FE26D}" dt="2022-02-24T19:28:28.869" v="2727" actId="21"/>
          <ac:picMkLst>
            <pc:docMk/>
            <pc:sldMk cId="185866637" sldId="356"/>
            <ac:picMk id="6" creationId="{BEB1794E-C5CD-4A6D-AB7B-FA45A5D5908D}"/>
          </ac:picMkLst>
        </pc:picChg>
        <pc:picChg chg="del">
          <ac:chgData name="Harris, Jonathan" userId="de1f2c07-4b78-46e6-b73c-eb63bcf7ded6" providerId="ADAL" clId="{D9140D86-4F0C-4424-BB2A-003E0E4FE26D}" dt="2022-02-24T19:28:34.423" v="2729" actId="21"/>
          <ac:picMkLst>
            <pc:docMk/>
            <pc:sldMk cId="185866637" sldId="356"/>
            <ac:picMk id="7" creationId="{011469DC-9C28-4D24-BF87-BD66DA3C4E08}"/>
          </ac:picMkLst>
        </pc:picChg>
        <pc:picChg chg="del mod">
          <ac:chgData name="Harris, Jonathan" userId="de1f2c07-4b78-46e6-b73c-eb63bcf7ded6" providerId="ADAL" clId="{D9140D86-4F0C-4424-BB2A-003E0E4FE26D}" dt="2022-02-24T19:28:14.195" v="2723" actId="21"/>
          <ac:picMkLst>
            <pc:docMk/>
            <pc:sldMk cId="185866637" sldId="356"/>
            <ac:picMk id="9" creationId="{4B65BA51-0647-4308-BFF6-E4598F7C5FAD}"/>
          </ac:picMkLst>
        </pc:picChg>
        <pc:picChg chg="mod">
          <ac:chgData name="Harris, Jonathan" userId="de1f2c07-4b78-46e6-b73c-eb63bcf7ded6" providerId="ADAL" clId="{D9140D86-4F0C-4424-BB2A-003E0E4FE26D}" dt="2022-02-24T19:29:01.424" v="2734" actId="26606"/>
          <ac:picMkLst>
            <pc:docMk/>
            <pc:sldMk cId="185866637" sldId="356"/>
            <ac:picMk id="11" creationId="{56410317-A143-4E7A-9511-B350865112BF}"/>
          </ac:picMkLst>
        </pc:picChg>
        <pc:picChg chg="add mod">
          <ac:chgData name="Harris, Jonathan" userId="de1f2c07-4b78-46e6-b73c-eb63bcf7ded6" providerId="ADAL" clId="{D9140D86-4F0C-4424-BB2A-003E0E4FE26D}" dt="2022-02-24T19:33:54.931" v="2777" actId="1076"/>
          <ac:picMkLst>
            <pc:docMk/>
            <pc:sldMk cId="185866637" sldId="356"/>
            <ac:picMk id="13" creationId="{2625B32F-C62B-4E18-8A9A-9E0521DCC61B}"/>
          </ac:picMkLst>
        </pc:picChg>
        <pc:picChg chg="add mod">
          <ac:chgData name="Harris, Jonathan" userId="de1f2c07-4b78-46e6-b73c-eb63bcf7ded6" providerId="ADAL" clId="{D9140D86-4F0C-4424-BB2A-003E0E4FE26D}" dt="2022-02-24T19:33:59.186" v="2778" actId="1076"/>
          <ac:picMkLst>
            <pc:docMk/>
            <pc:sldMk cId="185866637" sldId="356"/>
            <ac:picMk id="14" creationId="{E4309766-32DE-4A29-A918-D3448A310355}"/>
          </ac:picMkLst>
        </pc:picChg>
        <pc:picChg chg="add mod">
          <ac:chgData name="Harris, Jonathan" userId="de1f2c07-4b78-46e6-b73c-eb63bcf7ded6" providerId="ADAL" clId="{D9140D86-4F0C-4424-BB2A-003E0E4FE26D}" dt="2022-02-24T19:34:02.712" v="2779" actId="1076"/>
          <ac:picMkLst>
            <pc:docMk/>
            <pc:sldMk cId="185866637" sldId="356"/>
            <ac:picMk id="15" creationId="{5EE8911B-D060-4870-AA70-209879AE8774}"/>
          </ac:picMkLst>
        </pc:picChg>
      </pc:sldChg>
      <pc:sldChg chg="addSp delSp modSp add mod">
        <pc:chgData name="Harris, Jonathan" userId="de1f2c07-4b78-46e6-b73c-eb63bcf7ded6" providerId="ADAL" clId="{D9140D86-4F0C-4424-BB2A-003E0E4FE26D}" dt="2022-02-24T19:05:51.408" v="2609" actId="1076"/>
        <pc:sldMkLst>
          <pc:docMk/>
          <pc:sldMk cId="3639296982" sldId="357"/>
        </pc:sldMkLst>
        <pc:picChg chg="add del mod">
          <ac:chgData name="Harris, Jonathan" userId="de1f2c07-4b78-46e6-b73c-eb63bcf7ded6" providerId="ADAL" clId="{D9140D86-4F0C-4424-BB2A-003E0E4FE26D}" dt="2022-02-24T19:04:48.868" v="2601" actId="478"/>
          <ac:picMkLst>
            <pc:docMk/>
            <pc:sldMk cId="3639296982" sldId="357"/>
            <ac:picMk id="3" creationId="{4BE9DDF3-FDC1-47FA-B0C8-36D444C07096}"/>
          </ac:picMkLst>
        </pc:picChg>
        <pc:picChg chg="add mod">
          <ac:chgData name="Harris, Jonathan" userId="de1f2c07-4b78-46e6-b73c-eb63bcf7ded6" providerId="ADAL" clId="{D9140D86-4F0C-4424-BB2A-003E0E4FE26D}" dt="2022-02-24T19:05:51.408" v="2609" actId="1076"/>
          <ac:picMkLst>
            <pc:docMk/>
            <pc:sldMk cId="3639296982" sldId="357"/>
            <ac:picMk id="6" creationId="{C98A2032-489B-4930-B19B-B672B7883D89}"/>
          </ac:picMkLst>
        </pc:picChg>
      </pc:sldChg>
      <pc:sldChg chg="addSp delSp modSp add mod">
        <pc:chgData name="Harris, Jonathan" userId="de1f2c07-4b78-46e6-b73c-eb63bcf7ded6" providerId="ADAL" clId="{D9140D86-4F0C-4424-BB2A-003E0E4FE26D}" dt="2022-02-24T19:10:36.465" v="2622"/>
        <pc:sldMkLst>
          <pc:docMk/>
          <pc:sldMk cId="3446300405" sldId="358"/>
        </pc:sldMkLst>
        <pc:picChg chg="del">
          <ac:chgData name="Harris, Jonathan" userId="de1f2c07-4b78-46e6-b73c-eb63bcf7ded6" providerId="ADAL" clId="{D9140D86-4F0C-4424-BB2A-003E0E4FE26D}" dt="2022-02-24T19:10:34.390" v="2621" actId="478"/>
          <ac:picMkLst>
            <pc:docMk/>
            <pc:sldMk cId="3446300405" sldId="358"/>
            <ac:picMk id="3" creationId="{E0060F3C-A20F-4F89-A78B-7675B5DDBAA1}"/>
          </ac:picMkLst>
        </pc:picChg>
        <pc:picChg chg="add mod">
          <ac:chgData name="Harris, Jonathan" userId="de1f2c07-4b78-46e6-b73c-eb63bcf7ded6" providerId="ADAL" clId="{D9140D86-4F0C-4424-BB2A-003E0E4FE26D}" dt="2022-02-24T19:10:36.465" v="2622"/>
          <ac:picMkLst>
            <pc:docMk/>
            <pc:sldMk cId="3446300405" sldId="358"/>
            <ac:picMk id="7" creationId="{866C4FCB-A1E1-4BE0-B53F-DFC0E72C6AF9}"/>
          </ac:picMkLst>
        </pc:picChg>
      </pc:sldChg>
      <pc:sldChg chg="addSp delSp modSp mod modNotesTx">
        <pc:chgData name="Harris, Jonathan" userId="de1f2c07-4b78-46e6-b73c-eb63bcf7ded6" providerId="ADAL" clId="{D9140D86-4F0C-4424-BB2A-003E0E4FE26D}" dt="2022-02-25T12:58:32.457" v="4359" actId="20577"/>
        <pc:sldMkLst>
          <pc:docMk/>
          <pc:sldMk cId="2073476835" sldId="359"/>
        </pc:sldMkLst>
        <pc:spChg chg="mod">
          <ac:chgData name="Harris, Jonathan" userId="de1f2c07-4b78-46e6-b73c-eb63bcf7ded6" providerId="ADAL" clId="{D9140D86-4F0C-4424-BB2A-003E0E4FE26D}" dt="2022-02-24T19:49:15.688" v="2921" actId="27636"/>
          <ac:spMkLst>
            <pc:docMk/>
            <pc:sldMk cId="2073476835" sldId="359"/>
            <ac:spMk id="6" creationId="{A87927AC-8429-D242-9F31-193EE99C1A6C}"/>
          </ac:spMkLst>
        </pc:spChg>
        <pc:spChg chg="mod">
          <ac:chgData name="Harris, Jonathan" userId="de1f2c07-4b78-46e6-b73c-eb63bcf7ded6" providerId="ADAL" clId="{D9140D86-4F0C-4424-BB2A-003E0E4FE26D}" dt="2022-02-24T19:49:22.068" v="2923" actId="27636"/>
          <ac:spMkLst>
            <pc:docMk/>
            <pc:sldMk cId="2073476835" sldId="359"/>
            <ac:spMk id="7" creationId="{CFCCFF3C-51A0-4E95-9730-8F90B2F0EA07}"/>
          </ac:spMkLst>
        </pc:spChg>
        <pc:spChg chg="del">
          <ac:chgData name="Harris, Jonathan" userId="de1f2c07-4b78-46e6-b73c-eb63bcf7ded6" providerId="ADAL" clId="{D9140D86-4F0C-4424-BB2A-003E0E4FE26D}" dt="2022-02-24T19:48:34.635" v="2911" actId="26606"/>
          <ac:spMkLst>
            <pc:docMk/>
            <pc:sldMk cId="2073476835" sldId="359"/>
            <ac:spMk id="19" creationId="{8FC9BE17-9A7B-462D-AE50-3D8777387304}"/>
          </ac:spMkLst>
        </pc:spChg>
        <pc:spChg chg="del">
          <ac:chgData name="Harris, Jonathan" userId="de1f2c07-4b78-46e6-b73c-eb63bcf7ded6" providerId="ADAL" clId="{D9140D86-4F0C-4424-BB2A-003E0E4FE26D}" dt="2022-02-24T19:48:34.635" v="2911" actId="26606"/>
          <ac:spMkLst>
            <pc:docMk/>
            <pc:sldMk cId="2073476835" sldId="359"/>
            <ac:spMk id="21" creationId="{3EBE8569-6AEC-4B8C-8D53-2DE337CDBA65}"/>
          </ac:spMkLst>
        </pc:spChg>
        <pc:spChg chg="del">
          <ac:chgData name="Harris, Jonathan" userId="de1f2c07-4b78-46e6-b73c-eb63bcf7ded6" providerId="ADAL" clId="{D9140D86-4F0C-4424-BB2A-003E0E4FE26D}" dt="2022-02-24T19:48:34.635" v="2911" actId="26606"/>
          <ac:spMkLst>
            <pc:docMk/>
            <pc:sldMk cId="2073476835" sldId="359"/>
            <ac:spMk id="23" creationId="{55D4142C-5077-457F-A6AD-3FECFDB39685}"/>
          </ac:spMkLst>
        </pc:spChg>
        <pc:spChg chg="del">
          <ac:chgData name="Harris, Jonathan" userId="de1f2c07-4b78-46e6-b73c-eb63bcf7ded6" providerId="ADAL" clId="{D9140D86-4F0C-4424-BB2A-003E0E4FE26D}" dt="2022-02-24T19:48:34.635" v="2911" actId="26606"/>
          <ac:spMkLst>
            <pc:docMk/>
            <pc:sldMk cId="2073476835" sldId="359"/>
            <ac:spMk id="25" creationId="{7A5F0580-5EE9-419F-96EE-B6529EF6E7D0}"/>
          </ac:spMkLst>
        </pc:spChg>
        <pc:spChg chg="add">
          <ac:chgData name="Harris, Jonathan" userId="de1f2c07-4b78-46e6-b73c-eb63bcf7ded6" providerId="ADAL" clId="{D9140D86-4F0C-4424-BB2A-003E0E4FE26D}" dt="2022-02-24T19:48:34.635" v="2911" actId="26606"/>
          <ac:spMkLst>
            <pc:docMk/>
            <pc:sldMk cId="2073476835" sldId="359"/>
            <ac:spMk id="30" creationId="{1ECAB1E8-8195-4748-BE71-FF806D86892E}"/>
          </ac:spMkLst>
        </pc:spChg>
        <pc:spChg chg="add">
          <ac:chgData name="Harris, Jonathan" userId="de1f2c07-4b78-46e6-b73c-eb63bcf7ded6" providerId="ADAL" clId="{D9140D86-4F0C-4424-BB2A-003E0E4FE26D}" dt="2022-02-24T19:48:34.635" v="2911" actId="26606"/>
          <ac:spMkLst>
            <pc:docMk/>
            <pc:sldMk cId="2073476835" sldId="359"/>
            <ac:spMk id="32" creationId="{57F6BDD4-E066-4008-8011-6CC31AEB4556}"/>
          </ac:spMkLst>
        </pc:spChg>
        <pc:spChg chg="add">
          <ac:chgData name="Harris, Jonathan" userId="de1f2c07-4b78-46e6-b73c-eb63bcf7ded6" providerId="ADAL" clId="{D9140D86-4F0C-4424-BB2A-003E0E4FE26D}" dt="2022-02-24T19:48:34.635" v="2911" actId="26606"/>
          <ac:spMkLst>
            <pc:docMk/>
            <pc:sldMk cId="2073476835" sldId="359"/>
            <ac:spMk id="34" creationId="{2711A8FB-68FC-45FC-B01E-38F809E2D439}"/>
          </ac:spMkLst>
        </pc:spChg>
        <pc:spChg chg="add">
          <ac:chgData name="Harris, Jonathan" userId="de1f2c07-4b78-46e6-b73c-eb63bcf7ded6" providerId="ADAL" clId="{D9140D86-4F0C-4424-BB2A-003E0E4FE26D}" dt="2022-02-24T19:48:34.635" v="2911" actId="26606"/>
          <ac:spMkLst>
            <pc:docMk/>
            <pc:sldMk cId="2073476835" sldId="359"/>
            <ac:spMk id="36" creationId="{2A865FE3-5FC9-4049-87CF-30019C46C0F5}"/>
          </ac:spMkLst>
        </pc:spChg>
        <pc:picChg chg="mod ord">
          <ac:chgData name="Harris, Jonathan" userId="de1f2c07-4b78-46e6-b73c-eb63bcf7ded6" providerId="ADAL" clId="{D9140D86-4F0C-4424-BB2A-003E0E4FE26D}" dt="2022-02-24T19:48:34.635" v="2911" actId="26606"/>
          <ac:picMkLst>
            <pc:docMk/>
            <pc:sldMk cId="2073476835" sldId="359"/>
            <ac:picMk id="4" creationId="{6CBAB69D-9EC7-4C92-B1CB-BB135768BFC8}"/>
          </ac:picMkLst>
        </pc:picChg>
      </pc:sldChg>
      <pc:sldChg chg="addSp delSp modSp mod modNotesTx">
        <pc:chgData name="Harris, Jonathan" userId="de1f2c07-4b78-46e6-b73c-eb63bcf7ded6" providerId="ADAL" clId="{D9140D86-4F0C-4424-BB2A-003E0E4FE26D}" dt="2022-02-25T13:14:07.676" v="5688" actId="20577"/>
        <pc:sldMkLst>
          <pc:docMk/>
          <pc:sldMk cId="3484872682" sldId="360"/>
        </pc:sldMkLst>
        <pc:spChg chg="mod">
          <ac:chgData name="Harris, Jonathan" userId="de1f2c07-4b78-46e6-b73c-eb63bcf7ded6" providerId="ADAL" clId="{D9140D86-4F0C-4424-BB2A-003E0E4FE26D}" dt="2022-02-24T22:01:18.332" v="3000" actId="20577"/>
          <ac:spMkLst>
            <pc:docMk/>
            <pc:sldMk cId="3484872682" sldId="360"/>
            <ac:spMk id="6" creationId="{A87927AC-8429-D242-9F31-193EE99C1A6C}"/>
          </ac:spMkLst>
        </pc:spChg>
        <pc:spChg chg="mod">
          <ac:chgData name="Harris, Jonathan" userId="de1f2c07-4b78-46e6-b73c-eb63bcf7ded6" providerId="ADAL" clId="{D9140D86-4F0C-4424-BB2A-003E0E4FE26D}" dt="2022-02-24T19:49:00.763" v="2918" actId="27636"/>
          <ac:spMkLst>
            <pc:docMk/>
            <pc:sldMk cId="3484872682" sldId="360"/>
            <ac:spMk id="7" creationId="{CFCCFF3C-51A0-4E95-9730-8F90B2F0EA07}"/>
          </ac:spMkLst>
        </pc:spChg>
        <pc:spChg chg="del">
          <ac:chgData name="Harris, Jonathan" userId="de1f2c07-4b78-46e6-b73c-eb63bcf7ded6" providerId="ADAL" clId="{D9140D86-4F0C-4424-BB2A-003E0E4FE26D}" dt="2022-02-24T19:47:25.243" v="2899" actId="26606"/>
          <ac:spMkLst>
            <pc:docMk/>
            <pc:sldMk cId="3484872682" sldId="360"/>
            <ac:spMk id="19" creationId="{8FC9BE17-9A7B-462D-AE50-3D8777387304}"/>
          </ac:spMkLst>
        </pc:spChg>
        <pc:spChg chg="del">
          <ac:chgData name="Harris, Jonathan" userId="de1f2c07-4b78-46e6-b73c-eb63bcf7ded6" providerId="ADAL" clId="{D9140D86-4F0C-4424-BB2A-003E0E4FE26D}" dt="2022-02-24T19:47:25.243" v="2899" actId="26606"/>
          <ac:spMkLst>
            <pc:docMk/>
            <pc:sldMk cId="3484872682" sldId="360"/>
            <ac:spMk id="21" creationId="{3EBE8569-6AEC-4B8C-8D53-2DE337CDBA65}"/>
          </ac:spMkLst>
        </pc:spChg>
        <pc:spChg chg="del">
          <ac:chgData name="Harris, Jonathan" userId="de1f2c07-4b78-46e6-b73c-eb63bcf7ded6" providerId="ADAL" clId="{D9140D86-4F0C-4424-BB2A-003E0E4FE26D}" dt="2022-02-24T19:47:25.243" v="2899" actId="26606"/>
          <ac:spMkLst>
            <pc:docMk/>
            <pc:sldMk cId="3484872682" sldId="360"/>
            <ac:spMk id="23" creationId="{55D4142C-5077-457F-A6AD-3FECFDB39685}"/>
          </ac:spMkLst>
        </pc:spChg>
        <pc:spChg chg="del">
          <ac:chgData name="Harris, Jonathan" userId="de1f2c07-4b78-46e6-b73c-eb63bcf7ded6" providerId="ADAL" clId="{D9140D86-4F0C-4424-BB2A-003E0E4FE26D}" dt="2022-02-24T19:47:25.243" v="2899" actId="26606"/>
          <ac:spMkLst>
            <pc:docMk/>
            <pc:sldMk cId="3484872682" sldId="360"/>
            <ac:spMk id="25" creationId="{7A5F0580-5EE9-419F-96EE-B6529EF6E7D0}"/>
          </ac:spMkLst>
        </pc:spChg>
        <pc:spChg chg="add del">
          <ac:chgData name="Harris, Jonathan" userId="de1f2c07-4b78-46e6-b73c-eb63bcf7ded6" providerId="ADAL" clId="{D9140D86-4F0C-4424-BB2A-003E0E4FE26D}" dt="2022-02-24T19:47:41.830" v="2902" actId="26606"/>
          <ac:spMkLst>
            <pc:docMk/>
            <pc:sldMk cId="3484872682" sldId="360"/>
            <ac:spMk id="30" creationId="{8FC9BE17-9A7B-462D-AE50-3D8777387304}"/>
          </ac:spMkLst>
        </pc:spChg>
        <pc:spChg chg="add del">
          <ac:chgData name="Harris, Jonathan" userId="de1f2c07-4b78-46e6-b73c-eb63bcf7ded6" providerId="ADAL" clId="{D9140D86-4F0C-4424-BB2A-003E0E4FE26D}" dt="2022-02-24T19:47:41.830" v="2902" actId="26606"/>
          <ac:spMkLst>
            <pc:docMk/>
            <pc:sldMk cId="3484872682" sldId="360"/>
            <ac:spMk id="32" creationId="{3EBE8569-6AEC-4B8C-8D53-2DE337CDBA65}"/>
          </ac:spMkLst>
        </pc:spChg>
        <pc:spChg chg="add del">
          <ac:chgData name="Harris, Jonathan" userId="de1f2c07-4b78-46e6-b73c-eb63bcf7ded6" providerId="ADAL" clId="{D9140D86-4F0C-4424-BB2A-003E0E4FE26D}" dt="2022-02-24T19:47:41.830" v="2902" actId="26606"/>
          <ac:spMkLst>
            <pc:docMk/>
            <pc:sldMk cId="3484872682" sldId="360"/>
            <ac:spMk id="34" creationId="{55D4142C-5077-457F-A6AD-3FECFDB39685}"/>
          </ac:spMkLst>
        </pc:spChg>
        <pc:spChg chg="add del">
          <ac:chgData name="Harris, Jonathan" userId="de1f2c07-4b78-46e6-b73c-eb63bcf7ded6" providerId="ADAL" clId="{D9140D86-4F0C-4424-BB2A-003E0E4FE26D}" dt="2022-02-24T19:47:41.830" v="2902" actId="26606"/>
          <ac:spMkLst>
            <pc:docMk/>
            <pc:sldMk cId="3484872682" sldId="360"/>
            <ac:spMk id="36" creationId="{7A5F0580-5EE9-419F-96EE-B6529EF6E7D0}"/>
          </ac:spMkLst>
        </pc:spChg>
        <pc:spChg chg="add del">
          <ac:chgData name="Harris, Jonathan" userId="de1f2c07-4b78-46e6-b73c-eb63bcf7ded6" providerId="ADAL" clId="{D9140D86-4F0C-4424-BB2A-003E0E4FE26D}" dt="2022-02-24T19:48:38.395" v="2912" actId="26606"/>
          <ac:spMkLst>
            <pc:docMk/>
            <pc:sldMk cId="3484872682" sldId="360"/>
            <ac:spMk id="41" creationId="{8FC9BE17-9A7B-462D-AE50-3D8777387304}"/>
          </ac:spMkLst>
        </pc:spChg>
        <pc:spChg chg="add del">
          <ac:chgData name="Harris, Jonathan" userId="de1f2c07-4b78-46e6-b73c-eb63bcf7ded6" providerId="ADAL" clId="{D9140D86-4F0C-4424-BB2A-003E0E4FE26D}" dt="2022-02-24T19:48:38.395" v="2912" actId="26606"/>
          <ac:spMkLst>
            <pc:docMk/>
            <pc:sldMk cId="3484872682" sldId="360"/>
            <ac:spMk id="43" creationId="{3EBE8569-6AEC-4B8C-8D53-2DE337CDBA65}"/>
          </ac:spMkLst>
        </pc:spChg>
        <pc:spChg chg="add del">
          <ac:chgData name="Harris, Jonathan" userId="de1f2c07-4b78-46e6-b73c-eb63bcf7ded6" providerId="ADAL" clId="{D9140D86-4F0C-4424-BB2A-003E0E4FE26D}" dt="2022-02-24T19:48:38.395" v="2912" actId="26606"/>
          <ac:spMkLst>
            <pc:docMk/>
            <pc:sldMk cId="3484872682" sldId="360"/>
            <ac:spMk id="45" creationId="{55D4142C-5077-457F-A6AD-3FECFDB39685}"/>
          </ac:spMkLst>
        </pc:spChg>
        <pc:spChg chg="add del">
          <ac:chgData name="Harris, Jonathan" userId="de1f2c07-4b78-46e6-b73c-eb63bcf7ded6" providerId="ADAL" clId="{D9140D86-4F0C-4424-BB2A-003E0E4FE26D}" dt="2022-02-24T19:48:38.395" v="2912" actId="26606"/>
          <ac:spMkLst>
            <pc:docMk/>
            <pc:sldMk cId="3484872682" sldId="360"/>
            <ac:spMk id="47" creationId="{7A5F0580-5EE9-419F-96EE-B6529EF6E7D0}"/>
          </ac:spMkLst>
        </pc:spChg>
        <pc:spChg chg="add">
          <ac:chgData name="Harris, Jonathan" userId="de1f2c07-4b78-46e6-b73c-eb63bcf7ded6" providerId="ADAL" clId="{D9140D86-4F0C-4424-BB2A-003E0E4FE26D}" dt="2022-02-24T19:48:38.395" v="2912" actId="26606"/>
          <ac:spMkLst>
            <pc:docMk/>
            <pc:sldMk cId="3484872682" sldId="360"/>
            <ac:spMk id="52" creationId="{1ECAB1E8-8195-4748-BE71-FF806D86892E}"/>
          </ac:spMkLst>
        </pc:spChg>
        <pc:spChg chg="add">
          <ac:chgData name="Harris, Jonathan" userId="de1f2c07-4b78-46e6-b73c-eb63bcf7ded6" providerId="ADAL" clId="{D9140D86-4F0C-4424-BB2A-003E0E4FE26D}" dt="2022-02-24T19:48:38.395" v="2912" actId="26606"/>
          <ac:spMkLst>
            <pc:docMk/>
            <pc:sldMk cId="3484872682" sldId="360"/>
            <ac:spMk id="54" creationId="{57F6BDD4-E066-4008-8011-6CC31AEB4556}"/>
          </ac:spMkLst>
        </pc:spChg>
        <pc:spChg chg="add">
          <ac:chgData name="Harris, Jonathan" userId="de1f2c07-4b78-46e6-b73c-eb63bcf7ded6" providerId="ADAL" clId="{D9140D86-4F0C-4424-BB2A-003E0E4FE26D}" dt="2022-02-24T19:48:38.395" v="2912" actId="26606"/>
          <ac:spMkLst>
            <pc:docMk/>
            <pc:sldMk cId="3484872682" sldId="360"/>
            <ac:spMk id="56" creationId="{2711A8FB-68FC-45FC-B01E-38F809E2D439}"/>
          </ac:spMkLst>
        </pc:spChg>
        <pc:spChg chg="add">
          <ac:chgData name="Harris, Jonathan" userId="de1f2c07-4b78-46e6-b73c-eb63bcf7ded6" providerId="ADAL" clId="{D9140D86-4F0C-4424-BB2A-003E0E4FE26D}" dt="2022-02-24T19:48:38.395" v="2912" actId="26606"/>
          <ac:spMkLst>
            <pc:docMk/>
            <pc:sldMk cId="3484872682" sldId="360"/>
            <ac:spMk id="58" creationId="{2A865FE3-5FC9-4049-87CF-30019C46C0F5}"/>
          </ac:spMkLst>
        </pc:spChg>
        <pc:picChg chg="del">
          <ac:chgData name="Harris, Jonathan" userId="de1f2c07-4b78-46e6-b73c-eb63bcf7ded6" providerId="ADAL" clId="{D9140D86-4F0C-4424-BB2A-003E0E4FE26D}" dt="2022-02-24T19:47:17.458" v="2897" actId="478"/>
          <ac:picMkLst>
            <pc:docMk/>
            <pc:sldMk cId="3484872682" sldId="360"/>
            <ac:picMk id="4" creationId="{6CBAB69D-9EC7-4C92-B1CB-BB135768BFC8}"/>
          </ac:picMkLst>
        </pc:picChg>
        <pc:picChg chg="add mod ord">
          <ac:chgData name="Harris, Jonathan" userId="de1f2c07-4b78-46e6-b73c-eb63bcf7ded6" providerId="ADAL" clId="{D9140D86-4F0C-4424-BB2A-003E0E4FE26D}" dt="2022-02-24T19:48:38.395" v="2912" actId="26606"/>
          <ac:picMkLst>
            <pc:docMk/>
            <pc:sldMk cId="3484872682" sldId="360"/>
            <ac:picMk id="9" creationId="{C3CACF9E-5384-464B-80B4-438934A58D3C}"/>
          </ac:picMkLst>
        </pc:picChg>
      </pc:sldChg>
      <pc:sldChg chg="addSp modSp mod setBg">
        <pc:chgData name="Harris, Jonathan" userId="de1f2c07-4b78-46e6-b73c-eb63bcf7ded6" providerId="ADAL" clId="{D9140D86-4F0C-4424-BB2A-003E0E4FE26D}" dt="2022-02-24T19:36:52.554" v="2793" actId="1076"/>
        <pc:sldMkLst>
          <pc:docMk/>
          <pc:sldMk cId="974370945" sldId="361"/>
        </pc:sldMkLst>
        <pc:spChg chg="mod">
          <ac:chgData name="Harris, Jonathan" userId="de1f2c07-4b78-46e6-b73c-eb63bcf7ded6" providerId="ADAL" clId="{D9140D86-4F0C-4424-BB2A-003E0E4FE26D}" dt="2022-02-24T19:36:20.463" v="2788" actId="26606"/>
          <ac:spMkLst>
            <pc:docMk/>
            <pc:sldMk cId="974370945" sldId="361"/>
            <ac:spMk id="5" creationId="{44B7E921-4FB7-284B-9679-627B0D7126F5}"/>
          </ac:spMkLst>
        </pc:spChg>
        <pc:spChg chg="mod">
          <ac:chgData name="Harris, Jonathan" userId="de1f2c07-4b78-46e6-b73c-eb63bcf7ded6" providerId="ADAL" clId="{D9140D86-4F0C-4424-BB2A-003E0E4FE26D}" dt="2022-02-24T19:36:52.554" v="2793" actId="1076"/>
          <ac:spMkLst>
            <pc:docMk/>
            <pc:sldMk cId="974370945" sldId="361"/>
            <ac:spMk id="6" creationId="{A87927AC-8429-D242-9F31-193EE99C1A6C}"/>
          </ac:spMkLst>
        </pc:spChg>
        <pc:spChg chg="add">
          <ac:chgData name="Harris, Jonathan" userId="de1f2c07-4b78-46e6-b73c-eb63bcf7ded6" providerId="ADAL" clId="{D9140D86-4F0C-4424-BB2A-003E0E4FE26D}" dt="2022-02-24T19:36:20.463" v="2788" actId="26606"/>
          <ac:spMkLst>
            <pc:docMk/>
            <pc:sldMk cId="974370945" sldId="361"/>
            <ac:spMk id="13" creationId="{115719BB-48A7-4AF4-BB91-DC82E0DF727D}"/>
          </ac:spMkLst>
        </pc:spChg>
        <pc:spChg chg="add">
          <ac:chgData name="Harris, Jonathan" userId="de1f2c07-4b78-46e6-b73c-eb63bcf7ded6" providerId="ADAL" clId="{D9140D86-4F0C-4424-BB2A-003E0E4FE26D}" dt="2022-02-24T19:36:20.463" v="2788" actId="26606"/>
          <ac:spMkLst>
            <pc:docMk/>
            <pc:sldMk cId="974370945" sldId="361"/>
            <ac:spMk id="15" creationId="{10973A55-5440-4A99-B526-B5812E46271E}"/>
          </ac:spMkLst>
        </pc:spChg>
        <pc:spChg chg="add">
          <ac:chgData name="Harris, Jonathan" userId="de1f2c07-4b78-46e6-b73c-eb63bcf7ded6" providerId="ADAL" clId="{D9140D86-4F0C-4424-BB2A-003E0E4FE26D}" dt="2022-02-24T19:36:20.463" v="2788" actId="26606"/>
          <ac:spMkLst>
            <pc:docMk/>
            <pc:sldMk cId="974370945" sldId="361"/>
            <ac:spMk id="17" creationId="{A9682493-588A-4D52-98F6-FBBD80C07ECB}"/>
          </ac:spMkLst>
        </pc:spChg>
        <pc:spChg chg="add">
          <ac:chgData name="Harris, Jonathan" userId="de1f2c07-4b78-46e6-b73c-eb63bcf7ded6" providerId="ADAL" clId="{D9140D86-4F0C-4424-BB2A-003E0E4FE26D}" dt="2022-02-24T19:36:20.463" v="2788" actId="26606"/>
          <ac:spMkLst>
            <pc:docMk/>
            <pc:sldMk cId="974370945" sldId="361"/>
            <ac:spMk id="19" creationId="{FBEC5A7A-ADE4-48D9-B89C-2BA1C9110632}"/>
          </ac:spMkLst>
        </pc:spChg>
        <pc:spChg chg="add">
          <ac:chgData name="Harris, Jonathan" userId="de1f2c07-4b78-46e6-b73c-eb63bcf7ded6" providerId="ADAL" clId="{D9140D86-4F0C-4424-BB2A-003E0E4FE26D}" dt="2022-02-24T19:36:20.463" v="2788" actId="26606"/>
          <ac:spMkLst>
            <pc:docMk/>
            <pc:sldMk cId="974370945" sldId="361"/>
            <ac:spMk id="21" creationId="{82095FCE-EF05-4443-B97A-85DEE3A5CA17}"/>
          </ac:spMkLst>
        </pc:spChg>
        <pc:picChg chg="mod ord">
          <ac:chgData name="Harris, Jonathan" userId="de1f2c07-4b78-46e6-b73c-eb63bcf7ded6" providerId="ADAL" clId="{D9140D86-4F0C-4424-BB2A-003E0E4FE26D}" dt="2022-02-24T19:36:20.463" v="2788" actId="26606"/>
          <ac:picMkLst>
            <pc:docMk/>
            <pc:sldMk cId="974370945" sldId="361"/>
            <ac:picMk id="4" creationId="{1C81D266-7B8D-46BE-9C0E-C0E58FE6E126}"/>
          </ac:picMkLst>
        </pc:picChg>
        <pc:picChg chg="mod">
          <ac:chgData name="Harris, Jonathan" userId="de1f2c07-4b78-46e6-b73c-eb63bcf7ded6" providerId="ADAL" clId="{D9140D86-4F0C-4424-BB2A-003E0E4FE26D}" dt="2022-02-24T19:36:20.463" v="2788" actId="26606"/>
          <ac:picMkLst>
            <pc:docMk/>
            <pc:sldMk cId="974370945" sldId="361"/>
            <ac:picMk id="8" creationId="{0CE8B23D-976D-41D1-85DD-E0E6FE0154FE}"/>
          </ac:picMkLst>
        </pc:picChg>
      </pc:sldChg>
      <pc:sldChg chg="addSp delSp modSp new del mod">
        <pc:chgData name="Harris, Jonathan" userId="de1f2c07-4b78-46e6-b73c-eb63bcf7ded6" providerId="ADAL" clId="{D9140D86-4F0C-4424-BB2A-003E0E4FE26D}" dt="2022-02-24T19:34:27.801" v="2780" actId="2696"/>
        <pc:sldMkLst>
          <pc:docMk/>
          <pc:sldMk cId="1284022322" sldId="362"/>
        </pc:sldMkLst>
        <pc:graphicFrameChg chg="add del modGraphic">
          <ac:chgData name="Harris, Jonathan" userId="de1f2c07-4b78-46e6-b73c-eb63bcf7ded6" providerId="ADAL" clId="{D9140D86-4F0C-4424-BB2A-003E0E4FE26D}" dt="2022-02-24T19:28:24.567" v="2726" actId="27309"/>
          <ac:graphicFrameMkLst>
            <pc:docMk/>
            <pc:sldMk cId="1284022322" sldId="362"/>
            <ac:graphicFrameMk id="4" creationId="{02760B52-5048-4EB5-9490-2484821F6556}"/>
          </ac:graphicFrameMkLst>
        </pc:graphicFrameChg>
        <pc:picChg chg="add del mod">
          <ac:chgData name="Harris, Jonathan" userId="de1f2c07-4b78-46e6-b73c-eb63bcf7ded6" providerId="ADAL" clId="{D9140D86-4F0C-4424-BB2A-003E0E4FE26D}" dt="2022-02-24T19:30:07.942" v="2748" actId="21"/>
          <ac:picMkLst>
            <pc:docMk/>
            <pc:sldMk cId="1284022322" sldId="362"/>
            <ac:picMk id="2" creationId="{0466D589-D056-426A-BC10-1624F9FBB2C2}"/>
          </ac:picMkLst>
        </pc:picChg>
        <pc:picChg chg="add del mod">
          <ac:chgData name="Harris, Jonathan" userId="de1f2c07-4b78-46e6-b73c-eb63bcf7ded6" providerId="ADAL" clId="{D9140D86-4F0C-4424-BB2A-003E0E4FE26D}" dt="2022-02-24T19:29:27.917" v="2740" actId="21"/>
          <ac:picMkLst>
            <pc:docMk/>
            <pc:sldMk cId="1284022322" sldId="362"/>
            <ac:picMk id="5" creationId="{639D22EE-E075-45E7-AC5E-87BD728DF137}"/>
          </ac:picMkLst>
        </pc:picChg>
        <pc:picChg chg="add del mod">
          <ac:chgData name="Harris, Jonathan" userId="de1f2c07-4b78-46e6-b73c-eb63bcf7ded6" providerId="ADAL" clId="{D9140D86-4F0C-4424-BB2A-003E0E4FE26D}" dt="2022-02-24T19:30:36.562" v="2758" actId="21"/>
          <ac:picMkLst>
            <pc:docMk/>
            <pc:sldMk cId="1284022322" sldId="362"/>
            <ac:picMk id="6" creationId="{9BB59D04-F74D-4E12-84A1-5D0B39596B14}"/>
          </ac:picMkLst>
        </pc:picChg>
      </pc:sldChg>
      <pc:sldChg chg="addSp delSp modSp new del mod">
        <pc:chgData name="Harris, Jonathan" userId="de1f2c07-4b78-46e6-b73c-eb63bcf7ded6" providerId="ADAL" clId="{D9140D86-4F0C-4424-BB2A-003E0E4FE26D}" dt="2022-02-24T19:44:56.554" v="2879" actId="2696"/>
        <pc:sldMkLst>
          <pc:docMk/>
          <pc:sldMk cId="1583656718" sldId="362"/>
        </pc:sldMkLst>
        <pc:spChg chg="del">
          <ac:chgData name="Harris, Jonathan" userId="de1f2c07-4b78-46e6-b73c-eb63bcf7ded6" providerId="ADAL" clId="{D9140D86-4F0C-4424-BB2A-003E0E4FE26D}" dt="2022-02-24T19:42:16.470" v="2849" actId="478"/>
          <ac:spMkLst>
            <pc:docMk/>
            <pc:sldMk cId="1583656718" sldId="362"/>
            <ac:spMk id="2" creationId="{FA91ED11-B861-465F-A628-9EDD205B5B09}"/>
          </ac:spMkLst>
        </pc:spChg>
        <pc:spChg chg="del">
          <ac:chgData name="Harris, Jonathan" userId="de1f2c07-4b78-46e6-b73c-eb63bcf7ded6" providerId="ADAL" clId="{D9140D86-4F0C-4424-BB2A-003E0E4FE26D}" dt="2022-02-24T19:42:13.727" v="2848" actId="478"/>
          <ac:spMkLst>
            <pc:docMk/>
            <pc:sldMk cId="1583656718" sldId="362"/>
            <ac:spMk id="3" creationId="{78DF9598-C595-4D64-9056-986152ED9CE4}"/>
          </ac:spMkLst>
        </pc:spChg>
        <pc:spChg chg="add del mod">
          <ac:chgData name="Harris, Jonathan" userId="de1f2c07-4b78-46e6-b73c-eb63bcf7ded6" providerId="ADAL" clId="{D9140D86-4F0C-4424-BB2A-003E0E4FE26D}" dt="2022-02-24T19:43:08.367" v="2856" actId="21"/>
          <ac:spMkLst>
            <pc:docMk/>
            <pc:sldMk cId="1583656718" sldId="362"/>
            <ac:spMk id="5" creationId="{BEF293DA-E16F-4E27-BF25-3709C17B1F42}"/>
          </ac:spMkLst>
        </pc:spChg>
        <pc:picChg chg="add del mod">
          <ac:chgData name="Harris, Jonathan" userId="de1f2c07-4b78-46e6-b73c-eb63bcf7ded6" providerId="ADAL" clId="{D9140D86-4F0C-4424-BB2A-003E0E4FE26D}" dt="2022-02-24T19:43:08.367" v="2856" actId="21"/>
          <ac:picMkLst>
            <pc:docMk/>
            <pc:sldMk cId="1583656718" sldId="362"/>
            <ac:picMk id="4" creationId="{F4B0D407-7134-451C-862B-FF2741F2D4E2}"/>
          </ac:picMkLst>
        </pc:picChg>
      </pc:sldChg>
    </pc:docChg>
  </pc:docChgLst>
  <pc:docChgLst>
    <pc:chgData name="Mitchell, Cole" userId="S::cole.mitchell@okstate.edu::3d367ab2-44c5-450d-b9d3-3b08393b5bbb" providerId="AD" clId="Web-{C8A3CA24-9F75-4340-A62C-151DAE0C4D96}"/>
    <pc:docChg chg="modSld">
      <pc:chgData name="Mitchell, Cole" userId="S::cole.mitchell@okstate.edu::3d367ab2-44c5-450d-b9d3-3b08393b5bbb" providerId="AD" clId="Web-{C8A3CA24-9F75-4340-A62C-151DAE0C4D96}" dt="2022-01-25T22:41:55.157" v="24" actId="20577"/>
      <pc:docMkLst>
        <pc:docMk/>
      </pc:docMkLst>
      <pc:sldChg chg="modSp">
        <pc:chgData name="Mitchell, Cole" userId="S::cole.mitchell@okstate.edu::3d367ab2-44c5-450d-b9d3-3b08393b5bbb" providerId="AD" clId="Web-{C8A3CA24-9F75-4340-A62C-151DAE0C4D96}" dt="2022-01-25T22:41:55.157" v="24" actId="20577"/>
        <pc:sldMkLst>
          <pc:docMk/>
          <pc:sldMk cId="3316776" sldId="272"/>
        </pc:sldMkLst>
        <pc:spChg chg="mod">
          <ac:chgData name="Mitchell, Cole" userId="S::cole.mitchell@okstate.edu::3d367ab2-44c5-450d-b9d3-3b08393b5bbb" providerId="AD" clId="Web-{C8A3CA24-9F75-4340-A62C-151DAE0C4D96}" dt="2022-01-25T22:41:55.157" v="24" actId="20577"/>
          <ac:spMkLst>
            <pc:docMk/>
            <pc:sldMk cId="3316776" sldId="272"/>
            <ac:spMk id="12" creationId="{B0E297CD-5450-7441-A033-60CDC02876B0}"/>
          </ac:spMkLst>
        </pc:spChg>
      </pc:sldChg>
    </pc:docChg>
  </pc:docChgLst>
  <pc:docChgLst>
    <pc:chgData name="Mitchell, Cole" userId="S::cole.mitchell@okstate.edu::3d367ab2-44c5-450d-b9d3-3b08393b5bbb" providerId="AD" clId="Web-{8424764E-9AB0-4F94-B060-E881682F2A3D}"/>
    <pc:docChg chg="addSld delSld modSld sldOrd">
      <pc:chgData name="Mitchell, Cole" userId="S::cole.mitchell@okstate.edu::3d367ab2-44c5-450d-b9d3-3b08393b5bbb" providerId="AD" clId="Web-{8424764E-9AB0-4F94-B060-E881682F2A3D}" dt="2022-01-26T20:13:32.817" v="463" actId="20577"/>
      <pc:docMkLst>
        <pc:docMk/>
      </pc:docMkLst>
      <pc:sldChg chg="addSp delSp modSp">
        <pc:chgData name="Mitchell, Cole" userId="S::cole.mitchell@okstate.edu::3d367ab2-44c5-450d-b9d3-3b08393b5bbb" providerId="AD" clId="Web-{8424764E-9AB0-4F94-B060-E881682F2A3D}" dt="2022-01-26T19:24:36.027" v="70" actId="20577"/>
        <pc:sldMkLst>
          <pc:docMk/>
          <pc:sldMk cId="2401908091" sldId="292"/>
        </pc:sldMkLst>
        <pc:spChg chg="add mod">
          <ac:chgData name="Mitchell, Cole" userId="S::cole.mitchell@okstate.edu::3d367ab2-44c5-450d-b9d3-3b08393b5bbb" providerId="AD" clId="Web-{8424764E-9AB0-4F94-B060-E881682F2A3D}" dt="2022-01-26T19:13:27.039" v="30" actId="14100"/>
          <ac:spMkLst>
            <pc:docMk/>
            <pc:sldMk cId="2401908091" sldId="292"/>
            <ac:spMk id="4" creationId="{789DF377-418C-44F5-A9DA-47E0B6C2CD4C}"/>
          </ac:spMkLst>
        </pc:spChg>
        <pc:spChg chg="mod">
          <ac:chgData name="Mitchell, Cole" userId="S::cole.mitchell@okstate.edu::3d367ab2-44c5-450d-b9d3-3b08393b5bbb" providerId="AD" clId="Web-{8424764E-9AB0-4F94-B060-E881682F2A3D}" dt="2022-01-26T19:24:36.027" v="70" actId="20577"/>
          <ac:spMkLst>
            <pc:docMk/>
            <pc:sldMk cId="2401908091" sldId="292"/>
            <ac:spMk id="5" creationId="{44B7E921-4FB7-284B-9679-627B0D7126F5}"/>
          </ac:spMkLst>
        </pc:spChg>
        <pc:spChg chg="del mod">
          <ac:chgData name="Mitchell, Cole" userId="S::cole.mitchell@okstate.edu::3d367ab2-44c5-450d-b9d3-3b08393b5bbb" providerId="AD" clId="Web-{8424764E-9AB0-4F94-B060-E881682F2A3D}" dt="2022-01-26T19:10:39.468" v="7"/>
          <ac:spMkLst>
            <pc:docMk/>
            <pc:sldMk cId="2401908091" sldId="292"/>
            <ac:spMk id="6" creationId="{A87927AC-8429-D242-9F31-193EE99C1A6C}"/>
          </ac:spMkLst>
        </pc:spChg>
        <pc:spChg chg="add mod">
          <ac:chgData name="Mitchell, Cole" userId="S::cole.mitchell@okstate.edu::3d367ab2-44c5-450d-b9d3-3b08393b5bbb" providerId="AD" clId="Web-{8424764E-9AB0-4F94-B060-E881682F2A3D}" dt="2022-01-26T19:14:56.216" v="52" actId="1076"/>
          <ac:spMkLst>
            <pc:docMk/>
            <pc:sldMk cId="2401908091" sldId="292"/>
            <ac:spMk id="7" creationId="{7EAEC983-B309-4BD2-B989-79F010ADFC50}"/>
          </ac:spMkLst>
        </pc:spChg>
        <pc:spChg chg="add mod">
          <ac:chgData name="Mitchell, Cole" userId="S::cole.mitchell@okstate.edu::3d367ab2-44c5-450d-b9d3-3b08393b5bbb" providerId="AD" clId="Web-{8424764E-9AB0-4F94-B060-E881682F2A3D}" dt="2022-01-26T19:16:36.018" v="65" actId="20577"/>
          <ac:spMkLst>
            <pc:docMk/>
            <pc:sldMk cId="2401908091" sldId="292"/>
            <ac:spMk id="8" creationId="{FE5389B3-E0B5-458A-8585-F752E257F39A}"/>
          </ac:spMkLst>
        </pc:spChg>
        <pc:picChg chg="mod">
          <ac:chgData name="Mitchell, Cole" userId="S::cole.mitchell@okstate.edu::3d367ab2-44c5-450d-b9d3-3b08393b5bbb" providerId="AD" clId="Web-{8424764E-9AB0-4F94-B060-E881682F2A3D}" dt="2022-01-26T19:14:42.715" v="50" actId="1076"/>
          <ac:picMkLst>
            <pc:docMk/>
            <pc:sldMk cId="2401908091" sldId="292"/>
            <ac:picMk id="2" creationId="{0EAE6809-3461-4884-8FA2-4F76058C7896}"/>
          </ac:picMkLst>
        </pc:picChg>
        <pc:picChg chg="add mod">
          <ac:chgData name="Mitchell, Cole" userId="S::cole.mitchell@okstate.edu::3d367ab2-44c5-450d-b9d3-3b08393b5bbb" providerId="AD" clId="Web-{8424764E-9AB0-4F94-B060-E881682F2A3D}" dt="2022-01-26T19:14:46.965" v="51" actId="1076"/>
          <ac:picMkLst>
            <pc:docMk/>
            <pc:sldMk cId="2401908091" sldId="292"/>
            <ac:picMk id="3" creationId="{BDE03ED8-CA79-4101-BD2F-E189635F0381}"/>
          </ac:picMkLst>
        </pc:picChg>
        <pc:picChg chg="add mod">
          <ac:chgData name="Mitchell, Cole" userId="S::cole.mitchell@okstate.edu::3d367ab2-44c5-450d-b9d3-3b08393b5bbb" providerId="AD" clId="Web-{8424764E-9AB0-4F94-B060-E881682F2A3D}" dt="2022-01-26T19:21:38.565" v="69" actId="1076"/>
          <ac:picMkLst>
            <pc:docMk/>
            <pc:sldMk cId="2401908091" sldId="292"/>
            <ac:picMk id="9" creationId="{DF522768-4B02-40D0-B5D3-1A3325DDEEB7}"/>
          </ac:picMkLst>
        </pc:picChg>
      </pc:sldChg>
      <pc:sldChg chg="addSp delSp modSp add ord replId">
        <pc:chgData name="Mitchell, Cole" userId="S::cole.mitchell@okstate.edu::3d367ab2-44c5-450d-b9d3-3b08393b5bbb" providerId="AD" clId="Web-{8424764E-9AB0-4F94-B060-E881682F2A3D}" dt="2022-01-26T20:13:32.817" v="463" actId="20577"/>
        <pc:sldMkLst>
          <pc:docMk/>
          <pc:sldMk cId="2047307080" sldId="300"/>
        </pc:sldMkLst>
        <pc:spChg chg="mod">
          <ac:chgData name="Mitchell, Cole" userId="S::cole.mitchell@okstate.edu::3d367ab2-44c5-450d-b9d3-3b08393b5bbb" providerId="AD" clId="Web-{8424764E-9AB0-4F94-B060-E881682F2A3D}" dt="2022-01-26T19:56:31.703" v="215" actId="1076"/>
          <ac:spMkLst>
            <pc:docMk/>
            <pc:sldMk cId="2047307080" sldId="300"/>
            <ac:spMk id="4" creationId="{789DF377-418C-44F5-A9DA-47E0B6C2CD4C}"/>
          </ac:spMkLst>
        </pc:spChg>
        <pc:spChg chg="mod">
          <ac:chgData name="Mitchell, Cole" userId="S::cole.mitchell@okstate.edu::3d367ab2-44c5-450d-b9d3-3b08393b5bbb" providerId="AD" clId="Web-{8424764E-9AB0-4F94-B060-E881682F2A3D}" dt="2022-01-26T19:50:10.121" v="143" actId="20577"/>
          <ac:spMkLst>
            <pc:docMk/>
            <pc:sldMk cId="2047307080" sldId="300"/>
            <ac:spMk id="5" creationId="{44B7E921-4FB7-284B-9679-627B0D7126F5}"/>
          </ac:spMkLst>
        </pc:spChg>
        <pc:spChg chg="mod">
          <ac:chgData name="Mitchell, Cole" userId="S::cole.mitchell@okstate.edu::3d367ab2-44c5-450d-b9d3-3b08393b5bbb" providerId="AD" clId="Web-{8424764E-9AB0-4F94-B060-E881682F2A3D}" dt="2022-01-26T19:56:35.765" v="216" actId="1076"/>
          <ac:spMkLst>
            <pc:docMk/>
            <pc:sldMk cId="2047307080" sldId="300"/>
            <ac:spMk id="7" creationId="{7EAEC983-B309-4BD2-B989-79F010ADFC50}"/>
          </ac:spMkLst>
        </pc:spChg>
        <pc:spChg chg="mod">
          <ac:chgData name="Mitchell, Cole" userId="S::cole.mitchell@okstate.edu::3d367ab2-44c5-450d-b9d3-3b08393b5bbb" providerId="AD" clId="Web-{8424764E-9AB0-4F94-B060-E881682F2A3D}" dt="2022-01-26T19:56:39" v="217" actId="1076"/>
          <ac:spMkLst>
            <pc:docMk/>
            <pc:sldMk cId="2047307080" sldId="300"/>
            <ac:spMk id="8" creationId="{FE5389B3-E0B5-458A-8585-F752E257F39A}"/>
          </ac:spMkLst>
        </pc:spChg>
        <pc:spChg chg="add mod">
          <ac:chgData name="Mitchell, Cole" userId="S::cole.mitchell@okstate.edu::3d367ab2-44c5-450d-b9d3-3b08393b5bbb" providerId="AD" clId="Web-{8424764E-9AB0-4F94-B060-E881682F2A3D}" dt="2022-01-26T20:12:38.643" v="416" actId="20577"/>
          <ac:spMkLst>
            <pc:docMk/>
            <pc:sldMk cId="2047307080" sldId="300"/>
            <ac:spMk id="12" creationId="{43C23415-5B38-4B0C-94DF-9A575848ACFC}"/>
          </ac:spMkLst>
        </pc:spChg>
        <pc:spChg chg="add mod">
          <ac:chgData name="Mitchell, Cole" userId="S::cole.mitchell@okstate.edu::3d367ab2-44c5-450d-b9d3-3b08393b5bbb" providerId="AD" clId="Web-{8424764E-9AB0-4F94-B060-E881682F2A3D}" dt="2022-01-26T20:12:50.878" v="427" actId="20577"/>
          <ac:spMkLst>
            <pc:docMk/>
            <pc:sldMk cId="2047307080" sldId="300"/>
            <ac:spMk id="13" creationId="{EE8EAF14-8A59-4E00-BCDF-A5823E594487}"/>
          </ac:spMkLst>
        </pc:spChg>
        <pc:spChg chg="add mod">
          <ac:chgData name="Mitchell, Cole" userId="S::cole.mitchell@okstate.edu::3d367ab2-44c5-450d-b9d3-3b08393b5bbb" providerId="AD" clId="Web-{8424764E-9AB0-4F94-B060-E881682F2A3D}" dt="2022-01-26T20:13:32.817" v="463" actId="20577"/>
          <ac:spMkLst>
            <pc:docMk/>
            <pc:sldMk cId="2047307080" sldId="300"/>
            <ac:spMk id="14" creationId="{5931BA51-89D6-4B5B-86E9-C9B4929F932E}"/>
          </ac:spMkLst>
        </pc:spChg>
        <pc:picChg chg="del">
          <ac:chgData name="Mitchell, Cole" userId="S::cole.mitchell@okstate.edu::3d367ab2-44c5-450d-b9d3-3b08393b5bbb" providerId="AD" clId="Web-{8424764E-9AB0-4F94-B060-E881682F2A3D}" dt="2022-01-26T19:49:47.510" v="104"/>
          <ac:picMkLst>
            <pc:docMk/>
            <pc:sldMk cId="2047307080" sldId="300"/>
            <ac:picMk id="2" creationId="{0EAE6809-3461-4884-8FA2-4F76058C7896}"/>
          </ac:picMkLst>
        </pc:picChg>
        <pc:picChg chg="del">
          <ac:chgData name="Mitchell, Cole" userId="S::cole.mitchell@okstate.edu::3d367ab2-44c5-450d-b9d3-3b08393b5bbb" providerId="AD" clId="Web-{8424764E-9AB0-4F94-B060-E881682F2A3D}" dt="2022-01-26T19:49:49.573" v="105"/>
          <ac:picMkLst>
            <pc:docMk/>
            <pc:sldMk cId="2047307080" sldId="300"/>
            <ac:picMk id="3" creationId="{BDE03ED8-CA79-4101-BD2F-E189635F0381}"/>
          </ac:picMkLst>
        </pc:picChg>
        <pc:picChg chg="add mod">
          <ac:chgData name="Mitchell, Cole" userId="S::cole.mitchell@okstate.edu::3d367ab2-44c5-450d-b9d3-3b08393b5bbb" providerId="AD" clId="Web-{8424764E-9AB0-4F94-B060-E881682F2A3D}" dt="2022-01-26T19:56:46.657" v="219" actId="1076"/>
          <ac:picMkLst>
            <pc:docMk/>
            <pc:sldMk cId="2047307080" sldId="300"/>
            <ac:picMk id="6" creationId="{75F72F77-7FE9-4E85-A748-4771DDA2D6CE}"/>
          </ac:picMkLst>
        </pc:picChg>
        <pc:picChg chg="del">
          <ac:chgData name="Mitchell, Cole" userId="S::cole.mitchell@okstate.edu::3d367ab2-44c5-450d-b9d3-3b08393b5bbb" providerId="AD" clId="Web-{8424764E-9AB0-4F94-B060-E881682F2A3D}" dt="2022-01-26T19:49:55.604" v="106"/>
          <ac:picMkLst>
            <pc:docMk/>
            <pc:sldMk cId="2047307080" sldId="300"/>
            <ac:picMk id="9" creationId="{DF522768-4B02-40D0-B5D3-1A3325DDEEB7}"/>
          </ac:picMkLst>
        </pc:picChg>
        <pc:picChg chg="add mod">
          <ac:chgData name="Mitchell, Cole" userId="S::cole.mitchell@okstate.edu::3d367ab2-44c5-450d-b9d3-3b08393b5bbb" providerId="AD" clId="Web-{8424764E-9AB0-4F94-B060-E881682F2A3D}" dt="2022-01-26T19:58:37.240" v="222" actId="1076"/>
          <ac:picMkLst>
            <pc:docMk/>
            <pc:sldMk cId="2047307080" sldId="300"/>
            <ac:picMk id="10" creationId="{D58F1EC8-2BED-492D-8A70-7566E3C4AA31}"/>
          </ac:picMkLst>
        </pc:picChg>
        <pc:picChg chg="add mod">
          <ac:chgData name="Mitchell, Cole" userId="S::cole.mitchell@okstate.edu::3d367ab2-44c5-450d-b9d3-3b08393b5bbb" providerId="AD" clId="Web-{8424764E-9AB0-4F94-B060-E881682F2A3D}" dt="2022-01-26T20:00:47.341" v="226" actId="1076"/>
          <ac:picMkLst>
            <pc:docMk/>
            <pc:sldMk cId="2047307080" sldId="300"/>
            <ac:picMk id="11" creationId="{7612D795-14D5-4154-AFBC-F80ACBA93CDB}"/>
          </ac:picMkLst>
        </pc:picChg>
      </pc:sldChg>
      <pc:sldChg chg="modSp new del">
        <pc:chgData name="Mitchell, Cole" userId="S::cole.mitchell@okstate.edu::3d367ab2-44c5-450d-b9d3-3b08393b5bbb" providerId="AD" clId="Web-{8424764E-9AB0-4F94-B060-E881682F2A3D}" dt="2022-01-26T19:47:19.065" v="74"/>
        <pc:sldMkLst>
          <pc:docMk/>
          <pc:sldMk cId="3283883448" sldId="300"/>
        </pc:sldMkLst>
        <pc:spChg chg="mod">
          <ac:chgData name="Mitchell, Cole" userId="S::cole.mitchell@okstate.edu::3d367ab2-44c5-450d-b9d3-3b08393b5bbb" providerId="AD" clId="Web-{8424764E-9AB0-4F94-B060-E881682F2A3D}" dt="2022-01-26T19:46:52.486" v="73" actId="20577"/>
          <ac:spMkLst>
            <pc:docMk/>
            <pc:sldMk cId="3283883448" sldId="300"/>
            <ac:spMk id="2" creationId="{12A5D22D-7B3C-4B90-B375-AB5A6C7D87DF}"/>
          </ac:spMkLst>
        </pc:spChg>
      </pc:sldChg>
      <pc:sldChg chg="modSp new del">
        <pc:chgData name="Mitchell, Cole" userId="S::cole.mitchell@okstate.edu::3d367ab2-44c5-450d-b9d3-3b08393b5bbb" providerId="AD" clId="Web-{8424764E-9AB0-4F94-B060-E881682F2A3D}" dt="2022-01-26T19:48:53.461" v="86"/>
        <pc:sldMkLst>
          <pc:docMk/>
          <pc:sldMk cId="3511403942" sldId="300"/>
        </pc:sldMkLst>
        <pc:spChg chg="mod">
          <ac:chgData name="Mitchell, Cole" userId="S::cole.mitchell@okstate.edu::3d367ab2-44c5-450d-b9d3-3b08393b5bbb" providerId="AD" clId="Web-{8424764E-9AB0-4F94-B060-E881682F2A3D}" dt="2022-01-26T19:48:45.413" v="85" actId="20577"/>
          <ac:spMkLst>
            <pc:docMk/>
            <pc:sldMk cId="3511403942" sldId="300"/>
            <ac:spMk id="2" creationId="{BF73A3BD-5EA4-4042-ACF5-D349D9092535}"/>
          </ac:spMkLst>
        </pc:spChg>
      </pc:sldChg>
      <pc:sldChg chg="modSp new del ord">
        <pc:chgData name="Mitchell, Cole" userId="S::cole.mitchell@okstate.edu::3d367ab2-44c5-450d-b9d3-3b08393b5bbb" providerId="AD" clId="Web-{8424764E-9AB0-4F94-B060-E881682F2A3D}" dt="2022-01-26T19:49:33.338" v="101"/>
        <pc:sldMkLst>
          <pc:docMk/>
          <pc:sldMk cId="3753775361" sldId="300"/>
        </pc:sldMkLst>
        <pc:spChg chg="mod">
          <ac:chgData name="Mitchell, Cole" userId="S::cole.mitchell@okstate.edu::3d367ab2-44c5-450d-b9d3-3b08393b5bbb" providerId="AD" clId="Web-{8424764E-9AB0-4F94-B060-E881682F2A3D}" dt="2022-01-26T19:49:12.508" v="99" actId="20577"/>
          <ac:spMkLst>
            <pc:docMk/>
            <pc:sldMk cId="3753775361" sldId="300"/>
            <ac:spMk id="2" creationId="{EA80790B-5D1E-40E8-AB0F-B1579359C3FC}"/>
          </ac:spMkLst>
        </pc:spChg>
      </pc:sldChg>
    </pc:docChg>
  </pc:docChgLst>
  <pc:docChgLst>
    <pc:chgData name="Mitchell, Cole" userId="S::cole.mitchell@okstate.edu::3d367ab2-44c5-450d-b9d3-3b08393b5bbb" providerId="AD" clId="Web-{E8DF1B37-3CFA-462C-9B31-DCA80BE3AEBD}"/>
    <pc:docChg chg="modSld">
      <pc:chgData name="Mitchell, Cole" userId="S::cole.mitchell@okstate.edu::3d367ab2-44c5-450d-b9d3-3b08393b5bbb" providerId="AD" clId="Web-{E8DF1B37-3CFA-462C-9B31-DCA80BE3AEBD}" dt="2022-01-27T22:45:23.405" v="25" actId="20577"/>
      <pc:docMkLst>
        <pc:docMk/>
      </pc:docMkLst>
      <pc:sldChg chg="modSp">
        <pc:chgData name="Mitchell, Cole" userId="S::cole.mitchell@okstate.edu::3d367ab2-44c5-450d-b9d3-3b08393b5bbb" providerId="AD" clId="Web-{E8DF1B37-3CFA-462C-9B31-DCA80BE3AEBD}" dt="2022-01-27T22:45:23.405" v="25" actId="20577"/>
        <pc:sldMkLst>
          <pc:docMk/>
          <pc:sldMk cId="499891138" sldId="288"/>
        </pc:sldMkLst>
        <pc:spChg chg="mod">
          <ac:chgData name="Mitchell, Cole" userId="S::cole.mitchell@okstate.edu::3d367ab2-44c5-450d-b9d3-3b08393b5bbb" providerId="AD" clId="Web-{E8DF1B37-3CFA-462C-9B31-DCA80BE3AEBD}" dt="2022-01-27T22:45:23.405" v="25" actId="20577"/>
          <ac:spMkLst>
            <pc:docMk/>
            <pc:sldMk cId="499891138" sldId="288"/>
            <ac:spMk id="12" creationId="{B0E297CD-5450-7441-A033-60CDC02876B0}"/>
          </ac:spMkLst>
        </pc:spChg>
      </pc:sldChg>
    </pc:docChg>
  </pc:docChgLst>
  <pc:docChgLst>
    <pc:chgData name="Enriquez, Johnny" userId="1bb39337-2d03-47d9-a8d7-b2449954931c" providerId="ADAL" clId="{3D6301BA-F571-4431-94C8-86EC947A378B}"/>
    <pc:docChg chg="undo custSel addSld delSld modSld">
      <pc:chgData name="Enriquez, Johnny" userId="1bb39337-2d03-47d9-a8d7-b2449954931c" providerId="ADAL" clId="{3D6301BA-F571-4431-94C8-86EC947A378B}" dt="2022-02-24T20:54:45.760" v="253" actId="1076"/>
      <pc:docMkLst>
        <pc:docMk/>
      </pc:docMkLst>
      <pc:sldChg chg="modSp mod">
        <pc:chgData name="Enriquez, Johnny" userId="1bb39337-2d03-47d9-a8d7-b2449954931c" providerId="ADAL" clId="{3D6301BA-F571-4431-94C8-86EC947A378B}" dt="2022-02-24T20:54:45.760" v="253" actId="1076"/>
        <pc:sldMkLst>
          <pc:docMk/>
          <pc:sldMk cId="4126261029" sldId="296"/>
        </pc:sldMkLst>
        <pc:spChg chg="mod">
          <ac:chgData name="Enriquez, Johnny" userId="1bb39337-2d03-47d9-a8d7-b2449954931c" providerId="ADAL" clId="{3D6301BA-F571-4431-94C8-86EC947A378B}" dt="2022-02-24T20:54:45.760" v="253" actId="1076"/>
          <ac:spMkLst>
            <pc:docMk/>
            <pc:sldMk cId="4126261029" sldId="296"/>
            <ac:spMk id="3" creationId="{1D0494B1-1AD4-4C98-AD97-385E21F7459D}"/>
          </ac:spMkLst>
        </pc:spChg>
        <pc:picChg chg="mod">
          <ac:chgData name="Enriquez, Johnny" userId="1bb39337-2d03-47d9-a8d7-b2449954931c" providerId="ADAL" clId="{3D6301BA-F571-4431-94C8-86EC947A378B}" dt="2022-02-23T21:52:26.180" v="0" actId="1076"/>
          <ac:picMkLst>
            <pc:docMk/>
            <pc:sldMk cId="4126261029" sldId="296"/>
            <ac:picMk id="6" creationId="{616B6B31-4642-474F-9509-4DA9BA855082}"/>
          </ac:picMkLst>
        </pc:picChg>
      </pc:sldChg>
      <pc:sldChg chg="modSp mod">
        <pc:chgData name="Enriquez, Johnny" userId="1bb39337-2d03-47d9-a8d7-b2449954931c" providerId="ADAL" clId="{3D6301BA-F571-4431-94C8-86EC947A378B}" dt="2022-02-24T20:00:20.779" v="223" actId="20577"/>
        <pc:sldMkLst>
          <pc:docMk/>
          <pc:sldMk cId="436658793" sldId="324"/>
        </pc:sldMkLst>
        <pc:spChg chg="mod">
          <ac:chgData name="Enriquez, Johnny" userId="1bb39337-2d03-47d9-a8d7-b2449954931c" providerId="ADAL" clId="{3D6301BA-F571-4431-94C8-86EC947A378B}" dt="2022-02-24T20:00:20.779" v="223" actId="20577"/>
          <ac:spMkLst>
            <pc:docMk/>
            <pc:sldMk cId="436658793" sldId="324"/>
            <ac:spMk id="12" creationId="{B0E297CD-5450-7441-A033-60CDC02876B0}"/>
          </ac:spMkLst>
        </pc:spChg>
      </pc:sldChg>
      <pc:sldChg chg="addSp delSp modSp new mod">
        <pc:chgData name="Enriquez, Johnny" userId="1bb39337-2d03-47d9-a8d7-b2449954931c" providerId="ADAL" clId="{3D6301BA-F571-4431-94C8-86EC947A378B}" dt="2022-02-24T18:55:11.879" v="75" actId="1076"/>
        <pc:sldMkLst>
          <pc:docMk/>
          <pc:sldMk cId="185866637" sldId="356"/>
        </pc:sldMkLst>
        <pc:spChg chg="add mod">
          <ac:chgData name="Enriquez, Johnny" userId="1bb39337-2d03-47d9-a8d7-b2449954931c" providerId="ADAL" clId="{3D6301BA-F571-4431-94C8-86EC947A378B}" dt="2022-02-24T17:17:01.087" v="4"/>
          <ac:spMkLst>
            <pc:docMk/>
            <pc:sldMk cId="185866637" sldId="356"/>
            <ac:spMk id="3" creationId="{2253F0A1-54E0-4533-9057-4A3A2667237E}"/>
          </ac:spMkLst>
        </pc:spChg>
        <pc:spChg chg="add mod">
          <ac:chgData name="Enriquez, Johnny" userId="1bb39337-2d03-47d9-a8d7-b2449954931c" providerId="ADAL" clId="{3D6301BA-F571-4431-94C8-86EC947A378B}" dt="2022-02-24T18:53:44.637" v="70" actId="403"/>
          <ac:spMkLst>
            <pc:docMk/>
            <pc:sldMk cId="185866637" sldId="356"/>
            <ac:spMk id="4" creationId="{5C1639FE-6A85-4891-B0B2-005E0D5B4765}"/>
          </ac:spMkLst>
        </pc:spChg>
        <pc:spChg chg="add mod">
          <ac:chgData name="Enriquez, Johnny" userId="1bb39337-2d03-47d9-a8d7-b2449954931c" providerId="ADAL" clId="{3D6301BA-F571-4431-94C8-86EC947A378B}" dt="2022-02-24T18:52:39.091" v="65" actId="1076"/>
          <ac:spMkLst>
            <pc:docMk/>
            <pc:sldMk cId="185866637" sldId="356"/>
            <ac:spMk id="5" creationId="{03E5A3F7-1C67-4C56-8043-0421AE957246}"/>
          </ac:spMkLst>
        </pc:spChg>
        <pc:picChg chg="add del">
          <ac:chgData name="Enriquez, Johnny" userId="1bb39337-2d03-47d9-a8d7-b2449954931c" providerId="ADAL" clId="{3D6301BA-F571-4431-94C8-86EC947A378B}" dt="2022-02-24T17:15:53.591" v="3" actId="478"/>
          <ac:picMkLst>
            <pc:docMk/>
            <pc:sldMk cId="185866637" sldId="356"/>
            <ac:picMk id="2" creationId="{71B1217E-58D7-4ABF-8271-D9F47C88D17B}"/>
          </ac:picMkLst>
        </pc:picChg>
        <pc:picChg chg="add mod">
          <ac:chgData name="Enriquez, Johnny" userId="1bb39337-2d03-47d9-a8d7-b2449954931c" providerId="ADAL" clId="{3D6301BA-F571-4431-94C8-86EC947A378B}" dt="2022-02-24T18:52:44.357" v="66" actId="1076"/>
          <ac:picMkLst>
            <pc:docMk/>
            <pc:sldMk cId="185866637" sldId="356"/>
            <ac:picMk id="6" creationId="{BEB1794E-C5CD-4A6D-AB7B-FA45A5D5908D}"/>
          </ac:picMkLst>
        </pc:picChg>
        <pc:picChg chg="add mod">
          <ac:chgData name="Enriquez, Johnny" userId="1bb39337-2d03-47d9-a8d7-b2449954931c" providerId="ADAL" clId="{3D6301BA-F571-4431-94C8-86EC947A378B}" dt="2022-02-24T18:52:59.191" v="68" actId="1076"/>
          <ac:picMkLst>
            <pc:docMk/>
            <pc:sldMk cId="185866637" sldId="356"/>
            <ac:picMk id="7" creationId="{011469DC-9C28-4D24-BF87-BD66DA3C4E08}"/>
          </ac:picMkLst>
        </pc:picChg>
        <pc:picChg chg="add del mod">
          <ac:chgData name="Enriquez, Johnny" userId="1bb39337-2d03-47d9-a8d7-b2449954931c" providerId="ADAL" clId="{3D6301BA-F571-4431-94C8-86EC947A378B}" dt="2022-02-24T18:52:00.961" v="58" actId="478"/>
          <ac:picMkLst>
            <pc:docMk/>
            <pc:sldMk cId="185866637" sldId="356"/>
            <ac:picMk id="8" creationId="{17A3ABE5-EC93-4D64-A52C-4F659BBBA515}"/>
          </ac:picMkLst>
        </pc:picChg>
        <pc:picChg chg="add mod">
          <ac:chgData name="Enriquez, Johnny" userId="1bb39337-2d03-47d9-a8d7-b2449954931c" providerId="ADAL" clId="{3D6301BA-F571-4431-94C8-86EC947A378B}" dt="2022-02-24T18:52:54.363" v="67" actId="1076"/>
          <ac:picMkLst>
            <pc:docMk/>
            <pc:sldMk cId="185866637" sldId="356"/>
            <ac:picMk id="9" creationId="{4B65BA51-0647-4308-BFF6-E4598F7C5FAD}"/>
          </ac:picMkLst>
        </pc:picChg>
        <pc:picChg chg="add mod">
          <ac:chgData name="Enriquez, Johnny" userId="1bb39337-2d03-47d9-a8d7-b2449954931c" providerId="ADAL" clId="{3D6301BA-F571-4431-94C8-86EC947A378B}" dt="2022-02-24T18:55:11.879" v="75" actId="1076"/>
          <ac:picMkLst>
            <pc:docMk/>
            <pc:sldMk cId="185866637" sldId="356"/>
            <ac:picMk id="11" creationId="{56410317-A143-4E7A-9511-B350865112BF}"/>
          </ac:picMkLst>
        </pc:picChg>
      </pc:sldChg>
      <pc:sldChg chg="new del">
        <pc:chgData name="Enriquez, Johnny" userId="1bb39337-2d03-47d9-a8d7-b2449954931c" providerId="ADAL" clId="{3D6301BA-F571-4431-94C8-86EC947A378B}" dt="2022-02-24T19:53:52.110" v="171" actId="47"/>
        <pc:sldMkLst>
          <pc:docMk/>
          <pc:sldMk cId="196100860" sldId="362"/>
        </pc:sldMkLst>
      </pc:sldChg>
      <pc:sldChg chg="addSp delSp modSp add mod">
        <pc:chgData name="Enriquez, Johnny" userId="1bb39337-2d03-47d9-a8d7-b2449954931c" providerId="ADAL" clId="{3D6301BA-F571-4431-94C8-86EC947A378B}" dt="2022-02-24T19:58:01.225" v="199" actId="5793"/>
        <pc:sldMkLst>
          <pc:docMk/>
          <pc:sldMk cId="1428013216" sldId="363"/>
        </pc:sldMkLst>
        <pc:spChg chg="mod">
          <ac:chgData name="Enriquez, Johnny" userId="1bb39337-2d03-47d9-a8d7-b2449954931c" providerId="ADAL" clId="{3D6301BA-F571-4431-94C8-86EC947A378B}" dt="2022-02-24T19:57:50.113" v="198" actId="255"/>
          <ac:spMkLst>
            <pc:docMk/>
            <pc:sldMk cId="1428013216" sldId="363"/>
            <ac:spMk id="2" creationId="{AC5D2B0E-87B8-48F6-BF1D-8B3266E1C1BE}"/>
          </ac:spMkLst>
        </pc:spChg>
        <pc:spChg chg="mod">
          <ac:chgData name="Enriquez, Johnny" userId="1bb39337-2d03-47d9-a8d7-b2449954931c" providerId="ADAL" clId="{3D6301BA-F571-4431-94C8-86EC947A378B}" dt="2022-02-24T19:58:01.225" v="199" actId="5793"/>
          <ac:spMkLst>
            <pc:docMk/>
            <pc:sldMk cId="1428013216" sldId="363"/>
            <ac:spMk id="4" creationId="{D262B73D-EED0-442B-9B76-8A4F1F48826D}"/>
          </ac:spMkLst>
        </pc:spChg>
        <pc:spChg chg="add del">
          <ac:chgData name="Enriquez, Johnny" userId="1bb39337-2d03-47d9-a8d7-b2449954931c" providerId="ADAL" clId="{3D6301BA-F571-4431-94C8-86EC947A378B}" dt="2022-02-24T19:57:31.303" v="194" actId="26606"/>
          <ac:spMkLst>
            <pc:docMk/>
            <pc:sldMk cId="1428013216" sldId="363"/>
            <ac:spMk id="18" creationId="{743AA782-23D1-4521-8CAD-47662984AA08}"/>
          </ac:spMkLst>
        </pc:spChg>
        <pc:spChg chg="add del">
          <ac:chgData name="Enriquez, Johnny" userId="1bb39337-2d03-47d9-a8d7-b2449954931c" providerId="ADAL" clId="{3D6301BA-F571-4431-94C8-86EC947A378B}" dt="2022-02-24T19:57:31.303" v="194" actId="26606"/>
          <ac:spMkLst>
            <pc:docMk/>
            <pc:sldMk cId="1428013216" sldId="363"/>
            <ac:spMk id="20" creationId="{650D18FE-0824-4A46-B22C-A86B52E5780A}"/>
          </ac:spMkLst>
        </pc:spChg>
        <pc:spChg chg="add del">
          <ac:chgData name="Enriquez, Johnny" userId="1bb39337-2d03-47d9-a8d7-b2449954931c" providerId="ADAL" clId="{3D6301BA-F571-4431-94C8-86EC947A378B}" dt="2022-02-24T19:57:19.756" v="189" actId="26606"/>
          <ac:spMkLst>
            <pc:docMk/>
            <pc:sldMk cId="1428013216" sldId="363"/>
            <ac:spMk id="25" creationId="{8FC9BE17-9A7B-462D-AE50-3D8777387304}"/>
          </ac:spMkLst>
        </pc:spChg>
        <pc:spChg chg="add del">
          <ac:chgData name="Enriquez, Johnny" userId="1bb39337-2d03-47d9-a8d7-b2449954931c" providerId="ADAL" clId="{3D6301BA-F571-4431-94C8-86EC947A378B}" dt="2022-02-24T19:57:19.756" v="189" actId="26606"/>
          <ac:spMkLst>
            <pc:docMk/>
            <pc:sldMk cId="1428013216" sldId="363"/>
            <ac:spMk id="27" creationId="{3EBE8569-6AEC-4B8C-8D53-2DE337CDBA65}"/>
          </ac:spMkLst>
        </pc:spChg>
        <pc:spChg chg="add del">
          <ac:chgData name="Enriquez, Johnny" userId="1bb39337-2d03-47d9-a8d7-b2449954931c" providerId="ADAL" clId="{3D6301BA-F571-4431-94C8-86EC947A378B}" dt="2022-02-24T19:57:19.756" v="189" actId="26606"/>
          <ac:spMkLst>
            <pc:docMk/>
            <pc:sldMk cId="1428013216" sldId="363"/>
            <ac:spMk id="29" creationId="{55D4142C-5077-457F-A6AD-3FECFDB39685}"/>
          </ac:spMkLst>
        </pc:spChg>
        <pc:spChg chg="add del">
          <ac:chgData name="Enriquez, Johnny" userId="1bb39337-2d03-47d9-a8d7-b2449954931c" providerId="ADAL" clId="{3D6301BA-F571-4431-94C8-86EC947A378B}" dt="2022-02-24T19:57:19.756" v="189" actId="26606"/>
          <ac:spMkLst>
            <pc:docMk/>
            <pc:sldMk cId="1428013216" sldId="363"/>
            <ac:spMk id="31" creationId="{7A5F0580-5EE9-419F-96EE-B6529EF6E7D0}"/>
          </ac:spMkLst>
        </pc:spChg>
        <pc:spChg chg="add del">
          <ac:chgData name="Enriquez, Johnny" userId="1bb39337-2d03-47d9-a8d7-b2449954931c" providerId="ADAL" clId="{3D6301BA-F571-4431-94C8-86EC947A378B}" dt="2022-02-24T19:57:29.295" v="191" actId="26606"/>
          <ac:spMkLst>
            <pc:docMk/>
            <pc:sldMk cId="1428013216" sldId="363"/>
            <ac:spMk id="33" creationId="{F94AA2BD-2E3F-4B1D-8127-5744B8115311}"/>
          </ac:spMkLst>
        </pc:spChg>
        <pc:spChg chg="add del">
          <ac:chgData name="Enriquez, Johnny" userId="1bb39337-2d03-47d9-a8d7-b2449954931c" providerId="ADAL" clId="{3D6301BA-F571-4431-94C8-86EC947A378B}" dt="2022-02-24T19:57:29.295" v="191" actId="26606"/>
          <ac:spMkLst>
            <pc:docMk/>
            <pc:sldMk cId="1428013216" sldId="363"/>
            <ac:spMk id="34" creationId="{4BD02261-2DC8-4AA8-9E16-7751AE892445}"/>
          </ac:spMkLst>
        </pc:spChg>
        <pc:spChg chg="add del">
          <ac:chgData name="Enriquez, Johnny" userId="1bb39337-2d03-47d9-a8d7-b2449954931c" providerId="ADAL" clId="{3D6301BA-F571-4431-94C8-86EC947A378B}" dt="2022-02-24T19:57:29.295" v="191" actId="26606"/>
          <ac:spMkLst>
            <pc:docMk/>
            <pc:sldMk cId="1428013216" sldId="363"/>
            <ac:spMk id="35" creationId="{3D752CF2-2291-40B5-B462-C17B174C10BC}"/>
          </ac:spMkLst>
        </pc:spChg>
        <pc:spChg chg="add del">
          <ac:chgData name="Enriquez, Johnny" userId="1bb39337-2d03-47d9-a8d7-b2449954931c" providerId="ADAL" clId="{3D6301BA-F571-4431-94C8-86EC947A378B}" dt="2022-02-24T19:57:31.261" v="193" actId="26606"/>
          <ac:spMkLst>
            <pc:docMk/>
            <pc:sldMk cId="1428013216" sldId="363"/>
            <ac:spMk id="37" creationId="{560AFAAC-EA6C-45A9-9E03-C9C9F0193B4F}"/>
          </ac:spMkLst>
        </pc:spChg>
        <pc:spChg chg="add del">
          <ac:chgData name="Enriquez, Johnny" userId="1bb39337-2d03-47d9-a8d7-b2449954931c" providerId="ADAL" clId="{3D6301BA-F571-4431-94C8-86EC947A378B}" dt="2022-02-24T19:57:31.261" v="193" actId="26606"/>
          <ac:spMkLst>
            <pc:docMk/>
            <pc:sldMk cId="1428013216" sldId="363"/>
            <ac:spMk id="38" creationId="{83549E37-C86B-4401-90BD-D8BF83859F14}"/>
          </ac:spMkLst>
        </pc:spChg>
        <pc:spChg chg="add del">
          <ac:chgData name="Enriquez, Johnny" userId="1bb39337-2d03-47d9-a8d7-b2449954931c" providerId="ADAL" clId="{3D6301BA-F571-4431-94C8-86EC947A378B}" dt="2022-02-24T19:57:31.261" v="193" actId="26606"/>
          <ac:spMkLst>
            <pc:docMk/>
            <pc:sldMk cId="1428013216" sldId="363"/>
            <ac:spMk id="39" creationId="{8A17784E-76D8-4521-A77D-0D2EBB923004}"/>
          </ac:spMkLst>
        </pc:spChg>
        <pc:spChg chg="add del">
          <ac:chgData name="Enriquez, Johnny" userId="1bb39337-2d03-47d9-a8d7-b2449954931c" providerId="ADAL" clId="{3D6301BA-F571-4431-94C8-86EC947A378B}" dt="2022-02-24T19:57:31.261" v="193" actId="26606"/>
          <ac:spMkLst>
            <pc:docMk/>
            <pc:sldMk cId="1428013216" sldId="363"/>
            <ac:spMk id="40" creationId="{C0036C6B-F09C-4EAB-AE02-8D056EE74856}"/>
          </ac:spMkLst>
        </pc:spChg>
        <pc:spChg chg="add del">
          <ac:chgData name="Enriquez, Johnny" userId="1bb39337-2d03-47d9-a8d7-b2449954931c" providerId="ADAL" clId="{3D6301BA-F571-4431-94C8-86EC947A378B}" dt="2022-02-24T19:57:31.261" v="193" actId="26606"/>
          <ac:spMkLst>
            <pc:docMk/>
            <pc:sldMk cId="1428013216" sldId="363"/>
            <ac:spMk id="41" creationId="{FC8D5885-2804-4D3C-BE31-902E4D3279B0}"/>
          </ac:spMkLst>
        </pc:spChg>
        <pc:spChg chg="add">
          <ac:chgData name="Enriquez, Johnny" userId="1bb39337-2d03-47d9-a8d7-b2449954931c" providerId="ADAL" clId="{3D6301BA-F571-4431-94C8-86EC947A378B}" dt="2022-02-24T19:57:31.303" v="194" actId="26606"/>
          <ac:spMkLst>
            <pc:docMk/>
            <pc:sldMk cId="1428013216" sldId="363"/>
            <ac:spMk id="43" creationId="{1ECAB1E8-8195-4748-BE71-FF806D86892E}"/>
          </ac:spMkLst>
        </pc:spChg>
        <pc:spChg chg="add">
          <ac:chgData name="Enriquez, Johnny" userId="1bb39337-2d03-47d9-a8d7-b2449954931c" providerId="ADAL" clId="{3D6301BA-F571-4431-94C8-86EC947A378B}" dt="2022-02-24T19:57:31.303" v="194" actId="26606"/>
          <ac:spMkLst>
            <pc:docMk/>
            <pc:sldMk cId="1428013216" sldId="363"/>
            <ac:spMk id="44" creationId="{57F6BDD4-E066-4008-8011-6CC31AEB4556}"/>
          </ac:spMkLst>
        </pc:spChg>
        <pc:spChg chg="add">
          <ac:chgData name="Enriquez, Johnny" userId="1bb39337-2d03-47d9-a8d7-b2449954931c" providerId="ADAL" clId="{3D6301BA-F571-4431-94C8-86EC947A378B}" dt="2022-02-24T19:57:31.303" v="194" actId="26606"/>
          <ac:spMkLst>
            <pc:docMk/>
            <pc:sldMk cId="1428013216" sldId="363"/>
            <ac:spMk id="45" creationId="{2711A8FB-68FC-45FC-B01E-38F809E2D439}"/>
          </ac:spMkLst>
        </pc:spChg>
        <pc:spChg chg="add">
          <ac:chgData name="Enriquez, Johnny" userId="1bb39337-2d03-47d9-a8d7-b2449954931c" providerId="ADAL" clId="{3D6301BA-F571-4431-94C8-86EC947A378B}" dt="2022-02-24T19:57:31.303" v="194" actId="26606"/>
          <ac:spMkLst>
            <pc:docMk/>
            <pc:sldMk cId="1428013216" sldId="363"/>
            <ac:spMk id="46" creationId="{2A865FE3-5FC9-4049-87CF-30019C46C0F5}"/>
          </ac:spMkLst>
        </pc:spChg>
        <pc:picChg chg="mod ord">
          <ac:chgData name="Enriquez, Johnny" userId="1bb39337-2d03-47d9-a8d7-b2449954931c" providerId="ADAL" clId="{3D6301BA-F571-4431-94C8-86EC947A378B}" dt="2022-02-24T19:57:31.303" v="194" actId="26606"/>
          <ac:picMkLst>
            <pc:docMk/>
            <pc:sldMk cId="1428013216" sldId="363"/>
            <ac:picMk id="8" creationId="{E58C3E13-47A6-4288-B4F6-96C4EF71029A}"/>
          </ac:picMkLst>
        </pc:picChg>
      </pc:sldChg>
    </pc:docChg>
  </pc:docChgLst>
  <pc:docChgLst>
    <pc:chgData name="Gipson, kenny" userId="S::kenderick.gipson@okstate.edu::29eb18ec-2d8d-4a71-8eb3-1349a53cc52b" providerId="AD" clId="Web-{1BA51243-A31C-413B-9128-EF1B9C01EBAA}"/>
    <pc:docChg chg="delSld modSld">
      <pc:chgData name="Gipson, kenny" userId="S::kenderick.gipson@okstate.edu::29eb18ec-2d8d-4a71-8eb3-1349a53cc52b" providerId="AD" clId="Web-{1BA51243-A31C-413B-9128-EF1B9C01EBAA}" dt="2022-01-27T19:24:47.061" v="74" actId="20577"/>
      <pc:docMkLst>
        <pc:docMk/>
      </pc:docMkLst>
      <pc:sldChg chg="del">
        <pc:chgData name="Gipson, kenny" userId="S::kenderick.gipson@okstate.edu::29eb18ec-2d8d-4a71-8eb3-1349a53cc52b" providerId="AD" clId="Web-{1BA51243-A31C-413B-9128-EF1B9C01EBAA}" dt="2022-01-27T19:10:39.384" v="0"/>
        <pc:sldMkLst>
          <pc:docMk/>
          <pc:sldMk cId="1045490457" sldId="257"/>
        </pc:sldMkLst>
      </pc:sldChg>
      <pc:sldChg chg="modSp">
        <pc:chgData name="Gipson, kenny" userId="S::kenderick.gipson@okstate.edu::29eb18ec-2d8d-4a71-8eb3-1349a53cc52b" providerId="AD" clId="Web-{1BA51243-A31C-413B-9128-EF1B9C01EBAA}" dt="2022-01-27T19:18:24.100" v="19" actId="20577"/>
        <pc:sldMkLst>
          <pc:docMk/>
          <pc:sldMk cId="2723902542" sldId="312"/>
        </pc:sldMkLst>
        <pc:spChg chg="mod">
          <ac:chgData name="Gipson, kenny" userId="S::kenderick.gipson@okstate.edu::29eb18ec-2d8d-4a71-8eb3-1349a53cc52b" providerId="AD" clId="Web-{1BA51243-A31C-413B-9128-EF1B9C01EBAA}" dt="2022-01-27T19:18:24.100" v="19" actId="20577"/>
          <ac:spMkLst>
            <pc:docMk/>
            <pc:sldMk cId="2723902542" sldId="312"/>
            <ac:spMk id="3" creationId="{2181CEEA-25AA-461B-98A7-57FE21BF58EC}"/>
          </ac:spMkLst>
        </pc:spChg>
      </pc:sldChg>
      <pc:sldChg chg="modSp">
        <pc:chgData name="Gipson, kenny" userId="S::kenderick.gipson@okstate.edu::29eb18ec-2d8d-4a71-8eb3-1349a53cc52b" providerId="AD" clId="Web-{1BA51243-A31C-413B-9128-EF1B9C01EBAA}" dt="2022-01-27T19:24:47.061" v="74" actId="20577"/>
        <pc:sldMkLst>
          <pc:docMk/>
          <pc:sldMk cId="2927071393" sldId="320"/>
        </pc:sldMkLst>
        <pc:spChg chg="mod">
          <ac:chgData name="Gipson, kenny" userId="S::kenderick.gipson@okstate.edu::29eb18ec-2d8d-4a71-8eb3-1349a53cc52b" providerId="AD" clId="Web-{1BA51243-A31C-413B-9128-EF1B9C01EBAA}" dt="2022-01-27T19:24:47.061" v="74" actId="20577"/>
          <ac:spMkLst>
            <pc:docMk/>
            <pc:sldMk cId="2927071393" sldId="320"/>
            <ac:spMk id="5" creationId="{A6651084-B1D7-4EFF-950B-BB78EC6F7717}"/>
          </ac:spMkLst>
        </pc:spChg>
      </pc:sldChg>
    </pc:docChg>
  </pc:docChgLst>
  <pc:docChgLst>
    <pc:chgData name="Gipson, kenny" userId="S::kenderick.gipson@okstate.edu::29eb18ec-2d8d-4a71-8eb3-1349a53cc52b" providerId="AD" clId="Web-{220C06B5-038B-4A34-ABC0-3E857A3CD1C6}"/>
    <pc:docChg chg="addSld modSld sldOrd">
      <pc:chgData name="Gipson, kenny" userId="S::kenderick.gipson@okstate.edu::29eb18ec-2d8d-4a71-8eb3-1349a53cc52b" providerId="AD" clId="Web-{220C06B5-038B-4A34-ABC0-3E857A3CD1C6}" dt="2022-01-27T06:15:51.727" v="657" actId="20577"/>
      <pc:docMkLst>
        <pc:docMk/>
      </pc:docMkLst>
      <pc:sldChg chg="modSp">
        <pc:chgData name="Gipson, kenny" userId="S::kenderick.gipson@okstate.edu::29eb18ec-2d8d-4a71-8eb3-1349a53cc52b" providerId="AD" clId="Web-{220C06B5-038B-4A34-ABC0-3E857A3CD1C6}" dt="2022-01-27T05:36:05.015" v="236" actId="20577"/>
        <pc:sldMkLst>
          <pc:docMk/>
          <pc:sldMk cId="1779087438" sldId="259"/>
        </pc:sldMkLst>
        <pc:spChg chg="mod">
          <ac:chgData name="Gipson, kenny" userId="S::kenderick.gipson@okstate.edu::29eb18ec-2d8d-4a71-8eb3-1349a53cc52b" providerId="AD" clId="Web-{220C06B5-038B-4A34-ABC0-3E857A3CD1C6}" dt="2022-01-27T05:36:05.015" v="236" actId="20577"/>
          <ac:spMkLst>
            <pc:docMk/>
            <pc:sldMk cId="1779087438" sldId="259"/>
            <ac:spMk id="6" creationId="{A87927AC-8429-D242-9F31-193EE99C1A6C}"/>
          </ac:spMkLst>
        </pc:spChg>
      </pc:sldChg>
      <pc:sldChg chg="modSp new ord">
        <pc:chgData name="Gipson, kenny" userId="S::kenderick.gipson@okstate.edu::29eb18ec-2d8d-4a71-8eb3-1349a53cc52b" providerId="AD" clId="Web-{220C06B5-038B-4A34-ABC0-3E857A3CD1C6}" dt="2022-01-27T06:15:51.727" v="657" actId="20577"/>
        <pc:sldMkLst>
          <pc:docMk/>
          <pc:sldMk cId="2723902542" sldId="312"/>
        </pc:sldMkLst>
        <pc:spChg chg="mod">
          <ac:chgData name="Gipson, kenny" userId="S::kenderick.gipson@okstate.edu::29eb18ec-2d8d-4a71-8eb3-1349a53cc52b" providerId="AD" clId="Web-{220C06B5-038B-4A34-ABC0-3E857A3CD1C6}" dt="2022-01-27T05:36:44.047" v="246" actId="20577"/>
          <ac:spMkLst>
            <pc:docMk/>
            <pc:sldMk cId="2723902542" sldId="312"/>
            <ac:spMk id="2" creationId="{9A82C76E-E40B-44D9-9583-C84DBE64B959}"/>
          </ac:spMkLst>
        </pc:spChg>
        <pc:spChg chg="mod">
          <ac:chgData name="Gipson, kenny" userId="S::kenderick.gipson@okstate.edu::29eb18ec-2d8d-4a71-8eb3-1349a53cc52b" providerId="AD" clId="Web-{220C06B5-038B-4A34-ABC0-3E857A3CD1C6}" dt="2022-01-27T06:15:51.727" v="657" actId="20577"/>
          <ac:spMkLst>
            <pc:docMk/>
            <pc:sldMk cId="2723902542" sldId="312"/>
            <ac:spMk id="3" creationId="{2181CEEA-25AA-461B-98A7-57FE21BF58EC}"/>
          </ac:spMkLst>
        </pc:spChg>
      </pc:sldChg>
    </pc:docChg>
  </pc:docChgLst>
  <pc:docChgLst>
    <pc:chgData name="Collins, Hunter" userId="S::hunter.collins@okstate.edu::0427393f-43df-4cac-8802-9c16c6bbb71e" providerId="AD" clId="Web-{BD5F5436-2FA3-4523-BA3B-EC3C09815F90}"/>
    <pc:docChg chg="modSld">
      <pc:chgData name="Collins, Hunter" userId="S::hunter.collins@okstate.edu::0427393f-43df-4cac-8802-9c16c6bbb71e" providerId="AD" clId="Web-{BD5F5436-2FA3-4523-BA3B-EC3C09815F90}" dt="2022-01-27T20:41:30.237" v="0" actId="14100"/>
      <pc:docMkLst>
        <pc:docMk/>
      </pc:docMkLst>
      <pc:sldChg chg="modSp">
        <pc:chgData name="Collins, Hunter" userId="S::hunter.collins@okstate.edu::0427393f-43df-4cac-8802-9c16c6bbb71e" providerId="AD" clId="Web-{BD5F5436-2FA3-4523-BA3B-EC3C09815F90}" dt="2022-01-27T20:41:30.237" v="0" actId="14100"/>
        <pc:sldMkLst>
          <pc:docMk/>
          <pc:sldMk cId="3387398269" sldId="286"/>
        </pc:sldMkLst>
        <pc:picChg chg="mod">
          <ac:chgData name="Collins, Hunter" userId="S::hunter.collins@okstate.edu::0427393f-43df-4cac-8802-9c16c6bbb71e" providerId="AD" clId="Web-{BD5F5436-2FA3-4523-BA3B-EC3C09815F90}" dt="2022-01-27T20:41:30.237" v="0" actId="14100"/>
          <ac:picMkLst>
            <pc:docMk/>
            <pc:sldMk cId="3387398269" sldId="286"/>
            <ac:picMk id="3" creationId="{67A96BFF-A871-4FA0-AA50-B6329460788A}"/>
          </ac:picMkLst>
        </pc:picChg>
      </pc:sldChg>
    </pc:docChg>
  </pc:docChgLst>
  <pc:docChgLst>
    <pc:chgData name="Gipson, kenny" userId="S::kenderick.gipson@okstate.edu::29eb18ec-2d8d-4a71-8eb3-1349a53cc52b" providerId="AD" clId="Web-{15BF12AC-67B6-4F0C-8847-71C0825D5078}"/>
    <pc:docChg chg="modSld">
      <pc:chgData name="Gipson, kenny" userId="S::kenderick.gipson@okstate.edu::29eb18ec-2d8d-4a71-8eb3-1349a53cc52b" providerId="AD" clId="Web-{15BF12AC-67B6-4F0C-8847-71C0825D5078}" dt="2022-02-25T00:36:18.744" v="87" actId="20577"/>
      <pc:docMkLst>
        <pc:docMk/>
      </pc:docMkLst>
      <pc:sldChg chg="modSp">
        <pc:chgData name="Gipson, kenny" userId="S::kenderick.gipson@okstate.edu::29eb18ec-2d8d-4a71-8eb3-1349a53cc52b" providerId="AD" clId="Web-{15BF12AC-67B6-4F0C-8847-71C0825D5078}" dt="2022-02-25T00:36:18.744" v="87" actId="20577"/>
        <pc:sldMkLst>
          <pc:docMk/>
          <pc:sldMk cId="436658793" sldId="324"/>
        </pc:sldMkLst>
        <pc:spChg chg="mod">
          <ac:chgData name="Gipson, kenny" userId="S::kenderick.gipson@okstate.edu::29eb18ec-2d8d-4a71-8eb3-1349a53cc52b" providerId="AD" clId="Web-{15BF12AC-67B6-4F0C-8847-71C0825D5078}" dt="2022-02-25T00:36:18.744" v="87" actId="20577"/>
          <ac:spMkLst>
            <pc:docMk/>
            <pc:sldMk cId="436658793" sldId="324"/>
            <ac:spMk id="12" creationId="{B0E297CD-5450-7441-A033-60CDC02876B0}"/>
          </ac:spMkLst>
        </pc:spChg>
      </pc:sldChg>
    </pc:docChg>
  </pc:docChgLst>
  <pc:docChgLst>
    <pc:chgData name="Thompson, Michael" userId="S::michael.s.thompson@okstate.edu::0e35c412-4424-4f6a-b2b6-5fdb4135bc5f" providerId="AD" clId="Web-{DC026B52-7A31-41D0-A165-0CFD8093B6F6}"/>
    <pc:docChg chg="addSld delSld modSld">
      <pc:chgData name="Thompson, Michael" userId="S::michael.s.thompson@okstate.edu::0e35c412-4424-4f6a-b2b6-5fdb4135bc5f" providerId="AD" clId="Web-{DC026B52-7A31-41D0-A165-0CFD8093B6F6}" dt="2022-02-23T22:47:32.422" v="124"/>
      <pc:docMkLst>
        <pc:docMk/>
      </pc:docMkLst>
      <pc:sldChg chg="delSp modSp del">
        <pc:chgData name="Thompson, Michael" userId="S::michael.s.thompson@okstate.edu::0e35c412-4424-4f6a-b2b6-5fdb4135bc5f" providerId="AD" clId="Web-{DC026B52-7A31-41D0-A165-0CFD8093B6F6}" dt="2022-02-23T22:45:46.885" v="122"/>
        <pc:sldMkLst>
          <pc:docMk/>
          <pc:sldMk cId="3488142403" sldId="293"/>
        </pc:sldMkLst>
        <pc:spChg chg="mod">
          <ac:chgData name="Thompson, Michael" userId="S::michael.s.thompson@okstate.edu::0e35c412-4424-4f6a-b2b6-5fdb4135bc5f" providerId="AD" clId="Web-{DC026B52-7A31-41D0-A165-0CFD8093B6F6}" dt="2022-02-23T22:37:09.528" v="1" actId="1076"/>
          <ac:spMkLst>
            <pc:docMk/>
            <pc:sldMk cId="3488142403" sldId="293"/>
            <ac:spMk id="5" creationId="{4806FF65-29E0-40BA-AED3-86C88244406C}"/>
          </ac:spMkLst>
        </pc:spChg>
        <pc:spChg chg="del">
          <ac:chgData name="Thompson, Michael" userId="S::michael.s.thompson@okstate.edu::0e35c412-4424-4f6a-b2b6-5fdb4135bc5f" providerId="AD" clId="Web-{DC026B52-7A31-41D0-A165-0CFD8093B6F6}" dt="2022-02-23T22:37:09.419" v="0"/>
          <ac:spMkLst>
            <pc:docMk/>
            <pc:sldMk cId="3488142403" sldId="293"/>
            <ac:spMk id="6" creationId="{9A69C6A7-C2DE-41A8-BB0D-3C0653812756}"/>
          </ac:spMkLst>
        </pc:spChg>
        <pc:graphicFrameChg chg="del">
          <ac:chgData name="Thompson, Michael" userId="S::michael.s.thompson@okstate.edu::0e35c412-4424-4f6a-b2b6-5fdb4135bc5f" providerId="AD" clId="Web-{DC026B52-7A31-41D0-A165-0CFD8093B6F6}" dt="2022-02-23T22:37:10.419" v="3"/>
          <ac:graphicFrameMkLst>
            <pc:docMk/>
            <pc:sldMk cId="3488142403" sldId="293"/>
            <ac:graphicFrameMk id="2" creationId="{0A38312F-F6B9-4B7A-99FE-6A9374C52DCF}"/>
          </ac:graphicFrameMkLst>
        </pc:graphicFrameChg>
        <pc:graphicFrameChg chg="mod">
          <ac:chgData name="Thompson, Michael" userId="S::michael.s.thompson@okstate.edu::0e35c412-4424-4f6a-b2b6-5fdb4135bc5f" providerId="AD" clId="Web-{DC026B52-7A31-41D0-A165-0CFD8093B6F6}" dt="2022-02-23T22:37:09.637" v="2" actId="1076"/>
          <ac:graphicFrameMkLst>
            <pc:docMk/>
            <pc:sldMk cId="3488142403" sldId="293"/>
            <ac:graphicFrameMk id="3" creationId="{B28D9A3C-D244-481B-924E-CFB31FA7F55C}"/>
          </ac:graphicFrameMkLst>
        </pc:graphicFrameChg>
        <pc:graphicFrameChg chg="mod modGraphic">
          <ac:chgData name="Thompson, Michael" userId="S::michael.s.thompson@okstate.edu::0e35c412-4424-4f6a-b2b6-5fdb4135bc5f" providerId="AD" clId="Web-{DC026B52-7A31-41D0-A165-0CFD8093B6F6}" dt="2022-02-23T22:37:55.906" v="5"/>
          <ac:graphicFrameMkLst>
            <pc:docMk/>
            <pc:sldMk cId="3488142403" sldId="293"/>
            <ac:graphicFrameMk id="4" creationId="{0C60606E-0E37-4993-B2F7-4AA871A21328}"/>
          </ac:graphicFrameMkLst>
        </pc:graphicFrameChg>
      </pc:sldChg>
      <pc:sldChg chg="delSp">
        <pc:chgData name="Thompson, Michael" userId="S::michael.s.thompson@okstate.edu::0e35c412-4424-4f6a-b2b6-5fdb4135bc5f" providerId="AD" clId="Web-{DC026B52-7A31-41D0-A165-0CFD8093B6F6}" dt="2022-02-23T22:47:32.422" v="124"/>
        <pc:sldMkLst>
          <pc:docMk/>
          <pc:sldMk cId="241660869" sldId="327"/>
        </pc:sldMkLst>
        <pc:picChg chg="del">
          <ac:chgData name="Thompson, Michael" userId="S::michael.s.thompson@okstate.edu::0e35c412-4424-4f6a-b2b6-5fdb4135bc5f" providerId="AD" clId="Web-{DC026B52-7A31-41D0-A165-0CFD8093B6F6}" dt="2022-02-23T22:47:32.422" v="124"/>
          <ac:picMkLst>
            <pc:docMk/>
            <pc:sldMk cId="241660869" sldId="327"/>
            <ac:picMk id="3" creationId="{78E11F28-F8CB-4B5B-B170-79F2CA9B03D7}"/>
          </ac:picMkLst>
        </pc:picChg>
      </pc:sldChg>
      <pc:sldChg chg="addSp modSp mod setBg">
        <pc:chgData name="Thompson, Michael" userId="S::michael.s.thompson@okstate.edu::0e35c412-4424-4f6a-b2b6-5fdb4135bc5f" providerId="AD" clId="Web-{DC026B52-7A31-41D0-A165-0CFD8093B6F6}" dt="2022-02-23T22:46:11.418" v="123"/>
        <pc:sldMkLst>
          <pc:docMk/>
          <pc:sldMk cId="1408243314" sldId="332"/>
        </pc:sldMkLst>
        <pc:spChg chg="mod">
          <ac:chgData name="Thompson, Michael" userId="S::michael.s.thompson@okstate.edu::0e35c412-4424-4f6a-b2b6-5fdb4135bc5f" providerId="AD" clId="Web-{DC026B52-7A31-41D0-A165-0CFD8093B6F6}" dt="2022-02-23T22:46:11.418" v="123"/>
          <ac:spMkLst>
            <pc:docMk/>
            <pc:sldMk cId="1408243314" sldId="332"/>
            <ac:spMk id="2" creationId="{A52511FE-C92D-4934-933B-3633B9415C02}"/>
          </ac:spMkLst>
        </pc:spChg>
        <pc:spChg chg="mod">
          <ac:chgData name="Thompson, Michael" userId="S::michael.s.thompson@okstate.edu::0e35c412-4424-4f6a-b2b6-5fdb4135bc5f" providerId="AD" clId="Web-{DC026B52-7A31-41D0-A165-0CFD8093B6F6}" dt="2022-02-23T22:46:11.418" v="123"/>
          <ac:spMkLst>
            <pc:docMk/>
            <pc:sldMk cId="1408243314" sldId="332"/>
            <ac:spMk id="9" creationId="{F6C72C0B-972A-4B69-99EE-D70754902D28}"/>
          </ac:spMkLst>
        </pc:spChg>
        <pc:spChg chg="add">
          <ac:chgData name="Thompson, Michael" userId="S::michael.s.thompson@okstate.edu::0e35c412-4424-4f6a-b2b6-5fdb4135bc5f" providerId="AD" clId="Web-{DC026B52-7A31-41D0-A165-0CFD8093B6F6}" dt="2022-02-23T22:46:11.418" v="123"/>
          <ac:spMkLst>
            <pc:docMk/>
            <pc:sldMk cId="1408243314" sldId="332"/>
            <ac:spMk id="14" creationId="{743AA782-23D1-4521-8CAD-47662984AA08}"/>
          </ac:spMkLst>
        </pc:spChg>
        <pc:spChg chg="add">
          <ac:chgData name="Thompson, Michael" userId="S::michael.s.thompson@okstate.edu::0e35c412-4424-4f6a-b2b6-5fdb4135bc5f" providerId="AD" clId="Web-{DC026B52-7A31-41D0-A165-0CFD8093B6F6}" dt="2022-02-23T22:46:11.418" v="123"/>
          <ac:spMkLst>
            <pc:docMk/>
            <pc:sldMk cId="1408243314" sldId="332"/>
            <ac:spMk id="16" creationId="{71877DBC-BB60-40F0-AC93-2ACDBAAE60CE}"/>
          </ac:spMkLst>
        </pc:spChg>
        <pc:picChg chg="mod ord">
          <ac:chgData name="Thompson, Michael" userId="S::michael.s.thompson@okstate.edu::0e35c412-4424-4f6a-b2b6-5fdb4135bc5f" providerId="AD" clId="Web-{DC026B52-7A31-41D0-A165-0CFD8093B6F6}" dt="2022-02-23T22:46:11.418" v="123"/>
          <ac:picMkLst>
            <pc:docMk/>
            <pc:sldMk cId="1408243314" sldId="332"/>
            <ac:picMk id="7" creationId="{754F1789-7A6D-4DEA-9368-B0084EDA8664}"/>
          </ac:picMkLst>
        </pc:picChg>
      </pc:sldChg>
      <pc:sldChg chg="addSp delSp modSp add replId">
        <pc:chgData name="Thompson, Michael" userId="S::michael.s.thompson@okstate.edu::0e35c412-4424-4f6a-b2b6-5fdb4135bc5f" providerId="AD" clId="Web-{DC026B52-7A31-41D0-A165-0CFD8093B6F6}" dt="2022-02-23T22:45:40.838" v="121" actId="1076"/>
        <pc:sldMkLst>
          <pc:docMk/>
          <pc:sldMk cId="3448148085" sldId="334"/>
        </pc:sldMkLst>
        <pc:spChg chg="mod ord">
          <ac:chgData name="Thompson, Michael" userId="S::michael.s.thompson@okstate.edu::0e35c412-4424-4f6a-b2b6-5fdb4135bc5f" providerId="AD" clId="Web-{DC026B52-7A31-41D0-A165-0CFD8093B6F6}" dt="2022-02-23T22:45:40.838" v="121" actId="1076"/>
          <ac:spMkLst>
            <pc:docMk/>
            <pc:sldMk cId="3448148085" sldId="334"/>
            <ac:spMk id="5" creationId="{4806FF65-29E0-40BA-AED3-86C88244406C}"/>
          </ac:spMkLst>
        </pc:spChg>
        <pc:spChg chg="add del">
          <ac:chgData name="Thompson, Michael" userId="S::michael.s.thompson@okstate.edu::0e35c412-4424-4f6a-b2b6-5fdb4135bc5f" providerId="AD" clId="Web-{DC026B52-7A31-41D0-A165-0CFD8093B6F6}" dt="2022-02-23T22:39:24.676" v="18"/>
          <ac:spMkLst>
            <pc:docMk/>
            <pc:sldMk cId="3448148085" sldId="334"/>
            <ac:spMk id="7" creationId="{99B8A743-A351-49CE-A596-4AF9BA35FEEC}"/>
          </ac:spMkLst>
        </pc:spChg>
        <pc:spChg chg="mod">
          <ac:chgData name="Thompson, Michael" userId="S::michael.s.thompson@okstate.edu::0e35c412-4424-4f6a-b2b6-5fdb4135bc5f" providerId="AD" clId="Web-{DC026B52-7A31-41D0-A165-0CFD8093B6F6}" dt="2022-02-23T22:39:17.582" v="16"/>
          <ac:spMkLst>
            <pc:docMk/>
            <pc:sldMk cId="3448148085" sldId="334"/>
            <ac:spMk id="8" creationId="{E03CD3B4-F80C-47C6-A8BF-D2EAB63E9655}"/>
          </ac:spMkLst>
        </pc:spChg>
        <pc:spChg chg="add mod ord">
          <ac:chgData name="Thompson, Michael" userId="S::michael.s.thompson@okstate.edu::0e35c412-4424-4f6a-b2b6-5fdb4135bc5f" providerId="AD" clId="Web-{DC026B52-7A31-41D0-A165-0CFD8093B6F6}" dt="2022-02-23T22:42:24.577" v="64" actId="14100"/>
          <ac:spMkLst>
            <pc:docMk/>
            <pc:sldMk cId="3448148085" sldId="334"/>
            <ac:spMk id="10" creationId="{0A8272A9-6FC0-47D5-818B-73A9AD8DD4CF}"/>
          </ac:spMkLst>
        </pc:spChg>
        <pc:spChg chg="add mod">
          <ac:chgData name="Thompson, Michael" userId="S::michael.s.thompson@okstate.edu::0e35c412-4424-4f6a-b2b6-5fdb4135bc5f" providerId="AD" clId="Web-{DC026B52-7A31-41D0-A165-0CFD8093B6F6}" dt="2022-02-23T22:44:36.397" v="87" actId="14100"/>
          <ac:spMkLst>
            <pc:docMk/>
            <pc:sldMk cId="3448148085" sldId="334"/>
            <ac:spMk id="12" creationId="{E482EBDB-F14A-47F5-AF68-24F691CFC7C0}"/>
          </ac:spMkLst>
        </pc:spChg>
        <pc:spChg chg="add mod">
          <ac:chgData name="Thompson, Michael" userId="S::michael.s.thompson@okstate.edu::0e35c412-4424-4f6a-b2b6-5fdb4135bc5f" providerId="AD" clId="Web-{DC026B52-7A31-41D0-A165-0CFD8093B6F6}" dt="2022-02-23T22:45:25.259" v="120" actId="1076"/>
          <ac:spMkLst>
            <pc:docMk/>
            <pc:sldMk cId="3448148085" sldId="334"/>
            <ac:spMk id="13" creationId="{A3E69EF8-65EA-4DBF-87ED-47E42F58E9C5}"/>
          </ac:spMkLst>
        </pc:spChg>
        <pc:spChg chg="del">
          <ac:chgData name="Thompson, Michael" userId="S::michael.s.thompson@okstate.edu::0e35c412-4424-4f6a-b2b6-5fdb4135bc5f" providerId="AD" clId="Web-{DC026B52-7A31-41D0-A165-0CFD8093B6F6}" dt="2022-02-23T22:39:17.582" v="16"/>
          <ac:spMkLst>
            <pc:docMk/>
            <pc:sldMk cId="3448148085" sldId="334"/>
            <ac:spMk id="19" creationId="{665DBBEF-238B-476B-96AB-8AAC3224ECEA}"/>
          </ac:spMkLst>
        </pc:spChg>
        <pc:spChg chg="add mod">
          <ac:chgData name="Thompson, Michael" userId="S::michael.s.thompson@okstate.edu::0e35c412-4424-4f6a-b2b6-5fdb4135bc5f" providerId="AD" clId="Web-{DC026B52-7A31-41D0-A165-0CFD8093B6F6}" dt="2022-02-23T22:45:15.477" v="119" actId="20577"/>
          <ac:spMkLst>
            <pc:docMk/>
            <pc:sldMk cId="3448148085" sldId="334"/>
            <ac:spMk id="27" creationId="{DE24B06C-78A9-46AF-A2C3-7D88FAECDA6E}"/>
          </ac:spMkLst>
        </pc:spChg>
        <pc:spChg chg="del">
          <ac:chgData name="Thompson, Michael" userId="S::michael.s.thompson@okstate.edu::0e35c412-4424-4f6a-b2b6-5fdb4135bc5f" providerId="AD" clId="Web-{DC026B52-7A31-41D0-A165-0CFD8093B6F6}" dt="2022-02-23T22:39:17.582" v="16"/>
          <ac:spMkLst>
            <pc:docMk/>
            <pc:sldMk cId="3448148085" sldId="334"/>
            <ac:spMk id="28" creationId="{3FCFB1DE-0B7E-48CC-BA90-B2AB0889F9D6}"/>
          </ac:spMkLst>
        </pc:spChg>
        <pc:spChg chg="add">
          <ac:chgData name="Thompson, Michael" userId="S::michael.s.thompson@okstate.edu::0e35c412-4424-4f6a-b2b6-5fdb4135bc5f" providerId="AD" clId="Web-{DC026B52-7A31-41D0-A165-0CFD8093B6F6}" dt="2022-02-23T22:39:17.582" v="16"/>
          <ac:spMkLst>
            <pc:docMk/>
            <pc:sldMk cId="3448148085" sldId="334"/>
            <ac:spMk id="33" creationId="{0DAF39E6-1585-416A-BC79-FB7023B3035C}"/>
          </ac:spMkLst>
        </pc:spChg>
        <pc:spChg chg="add">
          <ac:chgData name="Thompson, Michael" userId="S::michael.s.thompson@okstate.edu::0e35c412-4424-4f6a-b2b6-5fdb4135bc5f" providerId="AD" clId="Web-{DC026B52-7A31-41D0-A165-0CFD8093B6F6}" dt="2022-02-23T22:39:17.582" v="16"/>
          <ac:spMkLst>
            <pc:docMk/>
            <pc:sldMk cId="3448148085" sldId="334"/>
            <ac:spMk id="35" creationId="{E42723E8-748E-41FD-AC08-C130F1975734}"/>
          </ac:spMkLst>
        </pc:spChg>
        <pc:spChg chg="add">
          <ac:chgData name="Thompson, Michael" userId="S::michael.s.thompson@okstate.edu::0e35c412-4424-4f6a-b2b6-5fdb4135bc5f" providerId="AD" clId="Web-{DC026B52-7A31-41D0-A165-0CFD8093B6F6}" dt="2022-02-23T22:39:17.582" v="16"/>
          <ac:spMkLst>
            <pc:docMk/>
            <pc:sldMk cId="3448148085" sldId="334"/>
            <ac:spMk id="37" creationId="{E9A52699-416B-4582-895E-5FA26C045FE6}"/>
          </ac:spMkLst>
        </pc:spChg>
        <pc:spChg chg="add">
          <ac:chgData name="Thompson, Michael" userId="S::michael.s.thompson@okstate.edu::0e35c412-4424-4f6a-b2b6-5fdb4135bc5f" providerId="AD" clId="Web-{DC026B52-7A31-41D0-A165-0CFD8093B6F6}" dt="2022-02-23T22:39:17.582" v="16"/>
          <ac:spMkLst>
            <pc:docMk/>
            <pc:sldMk cId="3448148085" sldId="334"/>
            <ac:spMk id="39" creationId="{403B78FA-544E-4E76-B5A2-80AF27FCE7DF}"/>
          </ac:spMkLst>
        </pc:spChg>
        <pc:spChg chg="add">
          <ac:chgData name="Thompson, Michael" userId="S::michael.s.thompson@okstate.edu::0e35c412-4424-4f6a-b2b6-5fdb4135bc5f" providerId="AD" clId="Web-{DC026B52-7A31-41D0-A165-0CFD8093B6F6}" dt="2022-02-23T22:39:17.582" v="16"/>
          <ac:spMkLst>
            <pc:docMk/>
            <pc:sldMk cId="3448148085" sldId="334"/>
            <ac:spMk id="41" creationId="{28DC658A-B0F6-46FC-ACE2-E243AD533C98}"/>
          </ac:spMkLst>
        </pc:spChg>
        <pc:spChg chg="add">
          <ac:chgData name="Thompson, Michael" userId="S::michael.s.thompson@okstate.edu::0e35c412-4424-4f6a-b2b6-5fdb4135bc5f" providerId="AD" clId="Web-{DC026B52-7A31-41D0-A165-0CFD8093B6F6}" dt="2022-02-23T22:39:17.582" v="16"/>
          <ac:spMkLst>
            <pc:docMk/>
            <pc:sldMk cId="3448148085" sldId="334"/>
            <ac:spMk id="43" creationId="{DDAF221D-8B70-4DA2-8EC6-1B35600F83A0}"/>
          </ac:spMkLst>
        </pc:spChg>
        <pc:spChg chg="add">
          <ac:chgData name="Thompson, Michael" userId="S::michael.s.thompson@okstate.edu::0e35c412-4424-4f6a-b2b6-5fdb4135bc5f" providerId="AD" clId="Web-{DC026B52-7A31-41D0-A165-0CFD8093B6F6}" dt="2022-02-23T22:39:17.582" v="16"/>
          <ac:spMkLst>
            <pc:docMk/>
            <pc:sldMk cId="3448148085" sldId="334"/>
            <ac:spMk id="45" creationId="{16F72A90-B900-47B2-8B00-49749A6F0766}"/>
          </ac:spMkLst>
        </pc:spChg>
        <pc:spChg chg="add">
          <ac:chgData name="Thompson, Michael" userId="S::michael.s.thompson@okstate.edu::0e35c412-4424-4f6a-b2b6-5fdb4135bc5f" providerId="AD" clId="Web-{DC026B52-7A31-41D0-A165-0CFD8093B6F6}" dt="2022-02-23T22:39:17.582" v="16"/>
          <ac:spMkLst>
            <pc:docMk/>
            <pc:sldMk cId="3448148085" sldId="334"/>
            <ac:spMk id="47" creationId="{A98F7AA8-63CB-43D4-96CA-C60D2638FE4F}"/>
          </ac:spMkLst>
        </pc:spChg>
        <pc:spChg chg="add">
          <ac:chgData name="Thompson, Michael" userId="S::michael.s.thompson@okstate.edu::0e35c412-4424-4f6a-b2b6-5fdb4135bc5f" providerId="AD" clId="Web-{DC026B52-7A31-41D0-A165-0CFD8093B6F6}" dt="2022-02-23T22:39:17.582" v="16"/>
          <ac:spMkLst>
            <pc:docMk/>
            <pc:sldMk cId="3448148085" sldId="334"/>
            <ac:spMk id="49" creationId="{4D375151-3D44-4B34-88D9-A08402E8A041}"/>
          </ac:spMkLst>
        </pc:spChg>
        <pc:graphicFrameChg chg="del">
          <ac:chgData name="Thompson, Michael" userId="S::michael.s.thompson@okstate.edu::0e35c412-4424-4f6a-b2b6-5fdb4135bc5f" providerId="AD" clId="Web-{DC026B52-7A31-41D0-A165-0CFD8093B6F6}" dt="2022-02-23T22:38:57.143" v="11"/>
          <ac:graphicFrameMkLst>
            <pc:docMk/>
            <pc:sldMk cId="3448148085" sldId="334"/>
            <ac:graphicFrameMk id="3" creationId="{B28D9A3C-D244-481B-924E-CFB31FA7F55C}"/>
          </ac:graphicFrameMkLst>
        </pc:graphicFrameChg>
        <pc:graphicFrameChg chg="del">
          <ac:chgData name="Thompson, Michael" userId="S::michael.s.thompson@okstate.edu::0e35c412-4424-4f6a-b2b6-5fdb4135bc5f" providerId="AD" clId="Web-{DC026B52-7A31-41D0-A165-0CFD8093B6F6}" dt="2022-02-23T22:38:27.142" v="7"/>
          <ac:graphicFrameMkLst>
            <pc:docMk/>
            <pc:sldMk cId="3448148085" sldId="334"/>
            <ac:graphicFrameMk id="4" creationId="{0C60606E-0E37-4993-B2F7-4AA871A21328}"/>
          </ac:graphicFrameMkLst>
        </pc:graphicFrameChg>
        <pc:graphicFrameChg chg="add mod modGraphic">
          <ac:chgData name="Thompson, Michael" userId="S::michael.s.thompson@okstate.edu::0e35c412-4424-4f6a-b2b6-5fdb4135bc5f" providerId="AD" clId="Web-{DC026B52-7A31-41D0-A165-0CFD8093B6F6}" dt="2022-02-23T22:41:59.107" v="58" actId="1076"/>
          <ac:graphicFrameMkLst>
            <pc:docMk/>
            <pc:sldMk cId="3448148085" sldId="334"/>
            <ac:graphicFrameMk id="9" creationId="{9CFB9D41-C176-41B4-AC36-EBDB7BA9E0F1}"/>
          </ac:graphicFrameMkLst>
        </pc:graphicFrameChg>
        <pc:graphicFrameChg chg="add mod ord modGraphic">
          <ac:chgData name="Thompson, Michael" userId="S::michael.s.thompson@okstate.edu::0e35c412-4424-4f6a-b2b6-5fdb4135bc5f" providerId="AD" clId="Web-{DC026B52-7A31-41D0-A165-0CFD8093B6F6}" dt="2022-02-23T22:44:11.458" v="80"/>
          <ac:graphicFrameMkLst>
            <pc:docMk/>
            <pc:sldMk cId="3448148085" sldId="334"/>
            <ac:graphicFrameMk id="11" creationId="{F3437BD7-3AEC-4F99-89B3-3727A3871973}"/>
          </ac:graphicFrameMkLst>
        </pc:graphicFrameChg>
        <pc:picChg chg="add del mod">
          <ac:chgData name="Thompson, Michael" userId="S::michael.s.thompson@okstate.edu::0e35c412-4424-4f6a-b2b6-5fdb4135bc5f" providerId="AD" clId="Web-{DC026B52-7A31-41D0-A165-0CFD8093B6F6}" dt="2022-02-23T22:39:37.880" v="21"/>
          <ac:picMkLst>
            <pc:docMk/>
            <pc:sldMk cId="3448148085" sldId="334"/>
            <ac:picMk id="2" creationId="{1BC11129-5912-4021-BC5D-F518FBBCE6F9}"/>
          </ac:picMkLst>
        </pc:picChg>
        <pc:picChg chg="add del mod">
          <ac:chgData name="Thompson, Michael" userId="S::michael.s.thompson@okstate.edu::0e35c412-4424-4f6a-b2b6-5fdb4135bc5f" providerId="AD" clId="Web-{DC026B52-7A31-41D0-A165-0CFD8093B6F6}" dt="2022-02-23T22:39:35.474" v="20"/>
          <ac:picMkLst>
            <pc:docMk/>
            <pc:sldMk cId="3448148085" sldId="334"/>
            <ac:picMk id="6" creationId="{531D63E8-5175-4525-B3F3-AB3D646C19A3}"/>
          </ac:picMkLst>
        </pc:picChg>
      </pc:sldChg>
    </pc:docChg>
  </pc:docChgLst>
  <pc:docChgLst>
    <pc:chgData name="Rivera, Alex" userId="27b50a13-5bca-41e0-9e67-a3a2c899ebfa" providerId="ADAL" clId="{B03821F3-DD3A-424D-B3F4-C854FE0B9379}"/>
    <pc:docChg chg="custSel modSld">
      <pc:chgData name="Rivera, Alex" userId="27b50a13-5bca-41e0-9e67-a3a2c899ebfa" providerId="ADAL" clId="{B03821F3-DD3A-424D-B3F4-C854FE0B9379}" dt="2022-02-24T23:22:20.602" v="376" actId="20577"/>
      <pc:docMkLst>
        <pc:docMk/>
      </pc:docMkLst>
      <pc:sldChg chg="modSp mod">
        <pc:chgData name="Rivera, Alex" userId="27b50a13-5bca-41e0-9e67-a3a2c899ebfa" providerId="ADAL" clId="{B03821F3-DD3A-424D-B3F4-C854FE0B9379}" dt="2022-02-24T23:22:20.602" v="376" actId="20577"/>
        <pc:sldMkLst>
          <pc:docMk/>
          <pc:sldMk cId="499891138" sldId="288"/>
        </pc:sldMkLst>
        <pc:spChg chg="mod">
          <ac:chgData name="Rivera, Alex" userId="27b50a13-5bca-41e0-9e67-a3a2c899ebfa" providerId="ADAL" clId="{B03821F3-DD3A-424D-B3F4-C854FE0B9379}" dt="2022-02-24T23:22:20.602" v="376" actId="20577"/>
          <ac:spMkLst>
            <pc:docMk/>
            <pc:sldMk cId="499891138" sldId="288"/>
            <ac:spMk id="12" creationId="{B0E297CD-5450-7441-A033-60CDC02876B0}"/>
          </ac:spMkLst>
        </pc:spChg>
      </pc:sldChg>
      <pc:sldChg chg="delSp modSp mod">
        <pc:chgData name="Rivera, Alex" userId="27b50a13-5bca-41e0-9e67-a3a2c899ebfa" providerId="ADAL" clId="{B03821F3-DD3A-424D-B3F4-C854FE0B9379}" dt="2022-02-24T19:58:33.429" v="349" actId="2710"/>
        <pc:sldMkLst>
          <pc:docMk/>
          <pc:sldMk cId="4198301797" sldId="295"/>
        </pc:sldMkLst>
        <pc:spChg chg="mod">
          <ac:chgData name="Rivera, Alex" userId="27b50a13-5bca-41e0-9e67-a3a2c899ebfa" providerId="ADAL" clId="{B03821F3-DD3A-424D-B3F4-C854FE0B9379}" dt="2022-02-22T20:51:56.337" v="18" actId="20577"/>
          <ac:spMkLst>
            <pc:docMk/>
            <pc:sldMk cId="4198301797" sldId="295"/>
            <ac:spMk id="5" creationId="{44B7E921-4FB7-284B-9679-627B0D7126F5}"/>
          </ac:spMkLst>
        </pc:spChg>
        <pc:spChg chg="mod">
          <ac:chgData name="Rivera, Alex" userId="27b50a13-5bca-41e0-9e67-a3a2c899ebfa" providerId="ADAL" clId="{B03821F3-DD3A-424D-B3F4-C854FE0B9379}" dt="2022-02-24T19:58:33.429" v="349" actId="2710"/>
          <ac:spMkLst>
            <pc:docMk/>
            <pc:sldMk cId="4198301797" sldId="295"/>
            <ac:spMk id="6" creationId="{A87927AC-8429-D242-9F31-193EE99C1A6C}"/>
          </ac:spMkLst>
        </pc:spChg>
        <pc:picChg chg="del">
          <ac:chgData name="Rivera, Alex" userId="27b50a13-5bca-41e0-9e67-a3a2c899ebfa" providerId="ADAL" clId="{B03821F3-DD3A-424D-B3F4-C854FE0B9379}" dt="2022-02-22T20:52:08.524" v="19" actId="478"/>
          <ac:picMkLst>
            <pc:docMk/>
            <pc:sldMk cId="4198301797" sldId="295"/>
            <ac:picMk id="3" creationId="{F2530161-9BD6-4D4A-8FD5-48D3CB851392}"/>
          </ac:picMkLst>
        </pc:picChg>
      </pc:sldChg>
    </pc:docChg>
  </pc:docChgLst>
  <pc:docChgLst>
    <pc:chgData name="Harris, Jonathan" userId="S::juan.harris@okstate.edu::de1f2c07-4b78-46e6-b73c-eb63bcf7ded6" providerId="AD" clId="Web-{E79CBB99-A125-CBFA-07CE-16B439FCD686}"/>
    <pc:docChg chg="modSld">
      <pc:chgData name="Harris, Jonathan" userId="S::juan.harris@okstate.edu::de1f2c07-4b78-46e6-b73c-eb63bcf7ded6" providerId="AD" clId="Web-{E79CBB99-A125-CBFA-07CE-16B439FCD686}" dt="2022-01-27T22:56:46.910" v="31" actId="20577"/>
      <pc:docMkLst>
        <pc:docMk/>
      </pc:docMkLst>
      <pc:sldChg chg="modSp">
        <pc:chgData name="Harris, Jonathan" userId="S::juan.harris@okstate.edu::de1f2c07-4b78-46e6-b73c-eb63bcf7ded6" providerId="AD" clId="Web-{E79CBB99-A125-CBFA-07CE-16B439FCD686}" dt="2022-01-27T22:56:46.910" v="31" actId="20577"/>
        <pc:sldMkLst>
          <pc:docMk/>
          <pc:sldMk cId="1000400990" sldId="302"/>
        </pc:sldMkLst>
        <pc:spChg chg="mod">
          <ac:chgData name="Harris, Jonathan" userId="S::juan.harris@okstate.edu::de1f2c07-4b78-46e6-b73c-eb63bcf7ded6" providerId="AD" clId="Web-{E79CBB99-A125-CBFA-07CE-16B439FCD686}" dt="2022-01-27T22:56:46.910" v="31" actId="20577"/>
          <ac:spMkLst>
            <pc:docMk/>
            <pc:sldMk cId="1000400990" sldId="302"/>
            <ac:spMk id="6" creationId="{A87927AC-8429-D242-9F31-193EE99C1A6C}"/>
          </ac:spMkLst>
        </pc:spChg>
      </pc:sldChg>
    </pc:docChg>
  </pc:docChgLst>
  <pc:docChgLst>
    <pc:chgData name="Teal, Slayter" userId="S::slayter.teal@okstate.edu::4b9dfe8a-9bbe-40cc-9ecf-56a5d844cf5b" providerId="AD" clId="Web-{94468CDF-AC63-BB56-C88A-F6B5289F8ABB}"/>
    <pc:docChg chg="delSld modSld">
      <pc:chgData name="Teal, Slayter" userId="S::slayter.teal@okstate.edu::4b9dfe8a-9bbe-40cc-9ecf-56a5d844cf5b" providerId="AD" clId="Web-{94468CDF-AC63-BB56-C88A-F6B5289F8ABB}" dt="2022-01-27T19:23:42.468" v="15" actId="20577"/>
      <pc:docMkLst>
        <pc:docMk/>
      </pc:docMkLst>
      <pc:sldChg chg="del">
        <pc:chgData name="Teal, Slayter" userId="S::slayter.teal@okstate.edu::4b9dfe8a-9bbe-40cc-9ecf-56a5d844cf5b" providerId="AD" clId="Web-{94468CDF-AC63-BB56-C88A-F6B5289F8ABB}" dt="2022-01-27T19:18:48.803" v="2"/>
        <pc:sldMkLst>
          <pc:docMk/>
          <pc:sldMk cId="3019877112" sldId="262"/>
        </pc:sldMkLst>
      </pc:sldChg>
      <pc:sldChg chg="del">
        <pc:chgData name="Teal, Slayter" userId="S::slayter.teal@okstate.edu::4b9dfe8a-9bbe-40cc-9ecf-56a5d844cf5b" providerId="AD" clId="Web-{94468CDF-AC63-BB56-C88A-F6B5289F8ABB}" dt="2022-01-27T19:18:52.975" v="5"/>
        <pc:sldMkLst>
          <pc:docMk/>
          <pc:sldMk cId="3546150263" sldId="263"/>
        </pc:sldMkLst>
      </pc:sldChg>
      <pc:sldChg chg="modSp del">
        <pc:chgData name="Teal, Slayter" userId="S::slayter.teal@okstate.edu::4b9dfe8a-9bbe-40cc-9ecf-56a5d844cf5b" providerId="AD" clId="Web-{94468CDF-AC63-BB56-C88A-F6B5289F8ABB}" dt="2022-01-27T19:23:31.702" v="14"/>
        <pc:sldMkLst>
          <pc:docMk/>
          <pc:sldMk cId="4050679127" sldId="265"/>
        </pc:sldMkLst>
        <pc:spChg chg="mod">
          <ac:chgData name="Teal, Slayter" userId="S::slayter.teal@okstate.edu::4b9dfe8a-9bbe-40cc-9ecf-56a5d844cf5b" providerId="AD" clId="Web-{94468CDF-AC63-BB56-C88A-F6B5289F8ABB}" dt="2022-01-27T19:23:17.311" v="13" actId="20577"/>
          <ac:spMkLst>
            <pc:docMk/>
            <pc:sldMk cId="4050679127" sldId="265"/>
            <ac:spMk id="4" creationId="{8DD93D6E-F700-FB4D-8333-A087C39ACBA6}"/>
          </ac:spMkLst>
        </pc:spChg>
      </pc:sldChg>
      <pc:sldChg chg="del">
        <pc:chgData name="Teal, Slayter" userId="S::slayter.teal@okstate.edu::4b9dfe8a-9bbe-40cc-9ecf-56a5d844cf5b" providerId="AD" clId="Web-{94468CDF-AC63-BB56-C88A-F6B5289F8ABB}" dt="2022-01-27T19:18:47.865" v="1"/>
        <pc:sldMkLst>
          <pc:docMk/>
          <pc:sldMk cId="3341757224" sldId="275"/>
        </pc:sldMkLst>
      </pc:sldChg>
      <pc:sldChg chg="del">
        <pc:chgData name="Teal, Slayter" userId="S::slayter.teal@okstate.edu::4b9dfe8a-9bbe-40cc-9ecf-56a5d844cf5b" providerId="AD" clId="Web-{94468CDF-AC63-BB56-C88A-F6B5289F8ABB}" dt="2022-01-27T19:18:47.068" v="0"/>
        <pc:sldMkLst>
          <pc:docMk/>
          <pc:sldMk cId="2264087450" sldId="277"/>
        </pc:sldMkLst>
      </pc:sldChg>
      <pc:sldChg chg="del">
        <pc:chgData name="Teal, Slayter" userId="S::slayter.teal@okstate.edu::4b9dfe8a-9bbe-40cc-9ecf-56a5d844cf5b" providerId="AD" clId="Web-{94468CDF-AC63-BB56-C88A-F6B5289F8ABB}" dt="2022-01-27T19:18:51.084" v="4"/>
        <pc:sldMkLst>
          <pc:docMk/>
          <pc:sldMk cId="1765966848" sldId="297"/>
        </pc:sldMkLst>
      </pc:sldChg>
      <pc:sldChg chg="modSp">
        <pc:chgData name="Teal, Slayter" userId="S::slayter.teal@okstate.edu::4b9dfe8a-9bbe-40cc-9ecf-56a5d844cf5b" providerId="AD" clId="Web-{94468CDF-AC63-BB56-C88A-F6B5289F8ABB}" dt="2022-01-27T19:21:29.761" v="11" actId="20577"/>
        <pc:sldMkLst>
          <pc:docMk/>
          <pc:sldMk cId="2716458199" sldId="298"/>
        </pc:sldMkLst>
        <pc:spChg chg="mod">
          <ac:chgData name="Teal, Slayter" userId="S::slayter.teal@okstate.edu::4b9dfe8a-9bbe-40cc-9ecf-56a5d844cf5b" providerId="AD" clId="Web-{94468CDF-AC63-BB56-C88A-F6B5289F8ABB}" dt="2022-01-27T19:21:29.761" v="11" actId="20577"/>
          <ac:spMkLst>
            <pc:docMk/>
            <pc:sldMk cId="2716458199" sldId="298"/>
            <ac:spMk id="12" creationId="{14747C90-BFA3-CF43-8682-F05D880FA207}"/>
          </ac:spMkLst>
        </pc:spChg>
      </pc:sldChg>
      <pc:sldChg chg="modSp">
        <pc:chgData name="Teal, Slayter" userId="S::slayter.teal@okstate.edu::4b9dfe8a-9bbe-40cc-9ecf-56a5d844cf5b" providerId="AD" clId="Web-{94468CDF-AC63-BB56-C88A-F6B5289F8ABB}" dt="2022-01-27T19:21:04.650" v="9" actId="20577"/>
        <pc:sldMkLst>
          <pc:docMk/>
          <pc:sldMk cId="2599956806" sldId="299"/>
        </pc:sldMkLst>
        <pc:spChg chg="mod">
          <ac:chgData name="Teal, Slayter" userId="S::slayter.teal@okstate.edu::4b9dfe8a-9bbe-40cc-9ecf-56a5d844cf5b" providerId="AD" clId="Web-{94468CDF-AC63-BB56-C88A-F6B5289F8ABB}" dt="2022-01-27T19:21:04.650" v="9" actId="20577"/>
          <ac:spMkLst>
            <pc:docMk/>
            <pc:sldMk cId="2599956806" sldId="299"/>
            <ac:spMk id="12" creationId="{14747C90-BFA3-CF43-8682-F05D880FA207}"/>
          </ac:spMkLst>
        </pc:spChg>
      </pc:sldChg>
      <pc:sldChg chg="del">
        <pc:chgData name="Teal, Slayter" userId="S::slayter.teal@okstate.edu::4b9dfe8a-9bbe-40cc-9ecf-56a5d844cf5b" providerId="AD" clId="Web-{94468CDF-AC63-BB56-C88A-F6B5289F8ABB}" dt="2022-01-27T19:18:49.693" v="3"/>
        <pc:sldMkLst>
          <pc:docMk/>
          <pc:sldMk cId="4039408478" sldId="306"/>
        </pc:sldMkLst>
      </pc:sldChg>
      <pc:sldChg chg="modSp">
        <pc:chgData name="Teal, Slayter" userId="S::slayter.teal@okstate.edu::4b9dfe8a-9bbe-40cc-9ecf-56a5d844cf5b" providerId="AD" clId="Web-{94468CDF-AC63-BB56-C88A-F6B5289F8ABB}" dt="2022-01-27T19:21:59.715" v="12" actId="14100"/>
        <pc:sldMkLst>
          <pc:docMk/>
          <pc:sldMk cId="3245310350" sldId="316"/>
        </pc:sldMkLst>
        <pc:spChg chg="mod">
          <ac:chgData name="Teal, Slayter" userId="S::slayter.teal@okstate.edu::4b9dfe8a-9bbe-40cc-9ecf-56a5d844cf5b" providerId="AD" clId="Web-{94468CDF-AC63-BB56-C88A-F6B5289F8ABB}" dt="2022-01-27T19:21:59.715" v="12" actId="14100"/>
          <ac:spMkLst>
            <pc:docMk/>
            <pc:sldMk cId="3245310350" sldId="316"/>
            <ac:spMk id="6" creationId="{A87927AC-8429-D242-9F31-193EE99C1A6C}"/>
          </ac:spMkLst>
        </pc:spChg>
      </pc:sldChg>
      <pc:sldChg chg="modSp">
        <pc:chgData name="Teal, Slayter" userId="S::slayter.teal@okstate.edu::4b9dfe8a-9bbe-40cc-9ecf-56a5d844cf5b" providerId="AD" clId="Web-{94468CDF-AC63-BB56-C88A-F6B5289F8ABB}" dt="2022-01-27T19:23:42.468" v="15" actId="20577"/>
        <pc:sldMkLst>
          <pc:docMk/>
          <pc:sldMk cId="2927071393" sldId="320"/>
        </pc:sldMkLst>
        <pc:spChg chg="mod">
          <ac:chgData name="Teal, Slayter" userId="S::slayter.teal@okstate.edu::4b9dfe8a-9bbe-40cc-9ecf-56a5d844cf5b" providerId="AD" clId="Web-{94468CDF-AC63-BB56-C88A-F6B5289F8ABB}" dt="2022-01-27T19:23:42.468" v="15" actId="20577"/>
          <ac:spMkLst>
            <pc:docMk/>
            <pc:sldMk cId="2927071393" sldId="320"/>
            <ac:spMk id="10" creationId="{9B71DA5C-13E2-A149-B419-F04D98AC3511}"/>
          </ac:spMkLst>
        </pc:spChg>
      </pc:sldChg>
    </pc:docChg>
  </pc:docChgLst>
  <pc:docChgLst>
    <pc:chgData name="Collins, Hunter" userId="S::hunter.collins@okstate.edu::0427393f-43df-4cac-8802-9c16c6bbb71e" providerId="AD" clId="Web-{B2427EFC-D5B8-49E7-BC3C-7B5CC35B1795}"/>
    <pc:docChg chg="modSld">
      <pc:chgData name="Collins, Hunter" userId="S::hunter.collins@okstate.edu::0427393f-43df-4cac-8802-9c16c6bbb71e" providerId="AD" clId="Web-{B2427EFC-D5B8-49E7-BC3C-7B5CC35B1795}" dt="2022-02-24T19:24:17.650" v="5" actId="14100"/>
      <pc:docMkLst>
        <pc:docMk/>
      </pc:docMkLst>
      <pc:sldChg chg="addSp delSp modSp">
        <pc:chgData name="Collins, Hunter" userId="S::hunter.collins@okstate.edu::0427393f-43df-4cac-8802-9c16c6bbb71e" providerId="AD" clId="Web-{B2427EFC-D5B8-49E7-BC3C-7B5CC35B1795}" dt="2022-02-24T19:24:17.650" v="5" actId="14100"/>
        <pc:sldMkLst>
          <pc:docMk/>
          <pc:sldMk cId="3387398269" sldId="286"/>
        </pc:sldMkLst>
        <pc:graphicFrameChg chg="del">
          <ac:chgData name="Collins, Hunter" userId="S::hunter.collins@okstate.edu::0427393f-43df-4cac-8802-9c16c6bbb71e" providerId="AD" clId="Web-{B2427EFC-D5B8-49E7-BC3C-7B5CC35B1795}" dt="2022-02-24T19:23:18.682" v="0"/>
          <ac:graphicFrameMkLst>
            <pc:docMk/>
            <pc:sldMk cId="3387398269" sldId="286"/>
            <ac:graphicFrameMk id="8" creationId="{BB8F499F-6A1C-4148-B41B-D31933016BAD}"/>
          </ac:graphicFrameMkLst>
        </pc:graphicFrameChg>
        <pc:picChg chg="add mod">
          <ac:chgData name="Collins, Hunter" userId="S::hunter.collins@okstate.edu::0427393f-43df-4cac-8802-9c16c6bbb71e" providerId="AD" clId="Web-{B2427EFC-D5B8-49E7-BC3C-7B5CC35B1795}" dt="2022-02-24T19:24:17.650" v="5" actId="14100"/>
          <ac:picMkLst>
            <pc:docMk/>
            <pc:sldMk cId="3387398269" sldId="286"/>
            <ac:picMk id="3" creationId="{6D49570E-CF7F-4340-9728-5F7A97C409E0}"/>
          </ac:picMkLst>
        </pc:picChg>
      </pc:sldChg>
    </pc:docChg>
  </pc:docChgLst>
  <pc:docChgLst>
    <pc:chgData name="Collins, Hunter" userId="S::hunter.collins@okstate.edu::0427393f-43df-4cac-8802-9c16c6bbb71e" providerId="AD" clId="Web-{A0B0E7AA-E1FA-44F5-B16C-2F2FE668F71A}"/>
    <pc:docChg chg="modSld">
      <pc:chgData name="Collins, Hunter" userId="S::hunter.collins@okstate.edu::0427393f-43df-4cac-8802-9c16c6bbb71e" providerId="AD" clId="Web-{A0B0E7AA-E1FA-44F5-B16C-2F2FE668F71A}" dt="2022-01-27T19:49:56.287" v="19" actId="20577"/>
      <pc:docMkLst>
        <pc:docMk/>
      </pc:docMkLst>
      <pc:sldChg chg="modSp">
        <pc:chgData name="Collins, Hunter" userId="S::hunter.collins@okstate.edu::0427393f-43df-4cac-8802-9c16c6bbb71e" providerId="AD" clId="Web-{A0B0E7AA-E1FA-44F5-B16C-2F2FE668F71A}" dt="2022-01-27T19:40:28.176" v="0" actId="14100"/>
        <pc:sldMkLst>
          <pc:docMk/>
          <pc:sldMk cId="3387398269" sldId="286"/>
        </pc:sldMkLst>
        <pc:picChg chg="mod">
          <ac:chgData name="Collins, Hunter" userId="S::hunter.collins@okstate.edu::0427393f-43df-4cac-8802-9c16c6bbb71e" providerId="AD" clId="Web-{A0B0E7AA-E1FA-44F5-B16C-2F2FE668F71A}" dt="2022-01-27T19:40:28.176" v="0" actId="14100"/>
          <ac:picMkLst>
            <pc:docMk/>
            <pc:sldMk cId="3387398269" sldId="286"/>
            <ac:picMk id="3" creationId="{67A96BFF-A871-4FA0-AA50-B6329460788A}"/>
          </ac:picMkLst>
        </pc:picChg>
      </pc:sldChg>
      <pc:sldChg chg="modSp">
        <pc:chgData name="Collins, Hunter" userId="S::hunter.collins@okstate.edu::0427393f-43df-4cac-8802-9c16c6bbb71e" providerId="AD" clId="Web-{A0B0E7AA-E1FA-44F5-B16C-2F2FE668F71A}" dt="2022-01-27T19:49:56.287" v="19" actId="20577"/>
        <pc:sldMkLst>
          <pc:docMk/>
          <pc:sldMk cId="2927071393" sldId="320"/>
        </pc:sldMkLst>
        <pc:spChg chg="mod">
          <ac:chgData name="Collins, Hunter" userId="S::hunter.collins@okstate.edu::0427393f-43df-4cac-8802-9c16c6bbb71e" providerId="AD" clId="Web-{A0B0E7AA-E1FA-44F5-B16C-2F2FE668F71A}" dt="2022-01-27T19:49:56.287" v="19" actId="20577"/>
          <ac:spMkLst>
            <pc:docMk/>
            <pc:sldMk cId="2927071393" sldId="320"/>
            <ac:spMk id="12" creationId="{B0E297CD-5450-7441-A033-60CDC02876B0}"/>
          </ac:spMkLst>
        </pc:spChg>
      </pc:sldChg>
    </pc:docChg>
  </pc:docChgLst>
  <pc:docChgLst>
    <pc:chgData name="Mitchell, Cole" userId="S::cole.mitchell@okstate.edu::3d367ab2-44c5-450d-b9d3-3b08393b5bbb" providerId="AD" clId="Web-{A7FD40E1-97A6-4F46-B831-FE4F57DC487B}"/>
    <pc:docChg chg="addSld modSld sldOrd">
      <pc:chgData name="Mitchell, Cole" userId="S::cole.mitchell@okstate.edu::3d367ab2-44c5-450d-b9d3-3b08393b5bbb" providerId="AD" clId="Web-{A7FD40E1-97A6-4F46-B831-FE4F57DC487B}" dt="2022-02-22T21:45:00.784" v="361" actId="20577"/>
      <pc:docMkLst>
        <pc:docMk/>
      </pc:docMkLst>
      <pc:sldChg chg="modSp">
        <pc:chgData name="Mitchell, Cole" userId="S::cole.mitchell@okstate.edu::3d367ab2-44c5-450d-b9d3-3b08393b5bbb" providerId="AD" clId="Web-{A7FD40E1-97A6-4F46-B831-FE4F57DC487B}" dt="2022-02-22T21:31:39.690" v="234" actId="20577"/>
        <pc:sldMkLst>
          <pc:docMk/>
          <pc:sldMk cId="499891138" sldId="288"/>
        </pc:sldMkLst>
        <pc:spChg chg="mod">
          <ac:chgData name="Mitchell, Cole" userId="S::cole.mitchell@okstate.edu::3d367ab2-44c5-450d-b9d3-3b08393b5bbb" providerId="AD" clId="Web-{A7FD40E1-97A6-4F46-B831-FE4F57DC487B}" dt="2022-02-22T21:31:39.690" v="234" actId="20577"/>
          <ac:spMkLst>
            <pc:docMk/>
            <pc:sldMk cId="499891138" sldId="288"/>
            <ac:spMk id="12" creationId="{B0E297CD-5450-7441-A033-60CDC02876B0}"/>
          </ac:spMkLst>
        </pc:spChg>
      </pc:sldChg>
      <pc:sldChg chg="addSp delSp modSp">
        <pc:chgData name="Mitchell, Cole" userId="S::cole.mitchell@okstate.edu::3d367ab2-44c5-450d-b9d3-3b08393b5bbb" providerId="AD" clId="Web-{A7FD40E1-97A6-4F46-B831-FE4F57DC487B}" dt="2022-02-22T21:17:19.545" v="65" actId="14100"/>
        <pc:sldMkLst>
          <pc:docMk/>
          <pc:sldMk cId="2401908091" sldId="292"/>
        </pc:sldMkLst>
        <pc:spChg chg="mod">
          <ac:chgData name="Mitchell, Cole" userId="S::cole.mitchell@okstate.edu::3d367ab2-44c5-450d-b9d3-3b08393b5bbb" providerId="AD" clId="Web-{A7FD40E1-97A6-4F46-B831-FE4F57DC487B}" dt="2022-02-22T21:13:46.892" v="9" actId="20577"/>
          <ac:spMkLst>
            <pc:docMk/>
            <pc:sldMk cId="2401908091" sldId="292"/>
            <ac:spMk id="4" creationId="{789DF377-418C-44F5-A9DA-47E0B6C2CD4C}"/>
          </ac:spMkLst>
        </pc:spChg>
        <pc:spChg chg="mod">
          <ac:chgData name="Mitchell, Cole" userId="S::cole.mitchell@okstate.edu::3d367ab2-44c5-450d-b9d3-3b08393b5bbb" providerId="AD" clId="Web-{A7FD40E1-97A6-4F46-B831-FE4F57DC487B}" dt="2022-02-22T21:16:35.105" v="53" actId="14100"/>
          <ac:spMkLst>
            <pc:docMk/>
            <pc:sldMk cId="2401908091" sldId="292"/>
            <ac:spMk id="5" creationId="{44B7E921-4FB7-284B-9679-627B0D7126F5}"/>
          </ac:spMkLst>
        </pc:spChg>
        <pc:spChg chg="add mod">
          <ac:chgData name="Mitchell, Cole" userId="S::cole.mitchell@okstate.edu::3d367ab2-44c5-450d-b9d3-3b08393b5bbb" providerId="AD" clId="Web-{A7FD40E1-97A6-4F46-B831-FE4F57DC487B}" dt="2022-02-22T21:17:19.545" v="65" actId="14100"/>
          <ac:spMkLst>
            <pc:docMk/>
            <pc:sldMk cId="2401908091" sldId="292"/>
            <ac:spMk id="7" creationId="{437140A9-1E88-4A90-A937-8A39AF3B86ED}"/>
          </ac:spMkLst>
        </pc:spChg>
        <pc:picChg chg="del">
          <ac:chgData name="Mitchell, Cole" userId="S::cole.mitchell@okstate.edu::3d367ab2-44c5-450d-b9d3-3b08393b5bbb" providerId="AD" clId="Web-{A7FD40E1-97A6-4F46-B831-FE4F57DC487B}" dt="2022-02-22T21:13:35.156" v="7"/>
          <ac:picMkLst>
            <pc:docMk/>
            <pc:sldMk cId="2401908091" sldId="292"/>
            <ac:picMk id="2" creationId="{0EAE6809-3461-4884-8FA2-4F76058C7896}"/>
          </ac:picMkLst>
        </pc:picChg>
        <pc:picChg chg="del">
          <ac:chgData name="Mitchell, Cole" userId="S::cole.mitchell@okstate.edu::3d367ab2-44c5-450d-b9d3-3b08393b5bbb" providerId="AD" clId="Web-{A7FD40E1-97A6-4F46-B831-FE4F57DC487B}" dt="2022-02-22T21:13:31.297" v="5"/>
          <ac:picMkLst>
            <pc:docMk/>
            <pc:sldMk cId="2401908091" sldId="292"/>
            <ac:picMk id="3" creationId="{BDE03ED8-CA79-4101-BD2F-E189635F0381}"/>
          </ac:picMkLst>
        </pc:picChg>
        <pc:picChg chg="add mod">
          <ac:chgData name="Mitchell, Cole" userId="S::cole.mitchell@okstate.edu::3d367ab2-44c5-450d-b9d3-3b08393b5bbb" providerId="AD" clId="Web-{A7FD40E1-97A6-4F46-B831-FE4F57DC487B}" dt="2022-02-22T21:16:42.715" v="56" actId="1076"/>
          <ac:picMkLst>
            <pc:docMk/>
            <pc:sldMk cId="2401908091" sldId="292"/>
            <ac:picMk id="6" creationId="{BAA45DED-75D7-41A5-8B94-DAC814D3EFB1}"/>
          </ac:picMkLst>
        </pc:picChg>
        <pc:picChg chg="del">
          <ac:chgData name="Mitchell, Cole" userId="S::cole.mitchell@okstate.edu::3d367ab2-44c5-450d-b9d3-3b08393b5bbb" providerId="AD" clId="Web-{A7FD40E1-97A6-4F46-B831-FE4F57DC487B}" dt="2022-02-22T21:13:33.125" v="6"/>
          <ac:picMkLst>
            <pc:docMk/>
            <pc:sldMk cId="2401908091" sldId="292"/>
            <ac:picMk id="9" creationId="{DF522768-4B02-40D0-B5D3-1A3325DDEEB7}"/>
          </ac:picMkLst>
        </pc:picChg>
      </pc:sldChg>
      <pc:sldChg chg="addSp delSp modSp ord">
        <pc:chgData name="Mitchell, Cole" userId="S::cole.mitchell@okstate.edu::3d367ab2-44c5-450d-b9d3-3b08393b5bbb" providerId="AD" clId="Web-{A7FD40E1-97A6-4F46-B831-FE4F57DC487B}" dt="2022-02-22T21:15:45.774" v="32" actId="1076"/>
        <pc:sldMkLst>
          <pc:docMk/>
          <pc:sldMk cId="3279544716" sldId="309"/>
        </pc:sldMkLst>
        <pc:spChg chg="del mod">
          <ac:chgData name="Mitchell, Cole" userId="S::cole.mitchell@okstate.edu::3d367ab2-44c5-450d-b9d3-3b08393b5bbb" providerId="AD" clId="Web-{A7FD40E1-97A6-4F46-B831-FE4F57DC487B}" dt="2022-02-22T21:14:40.535" v="16"/>
          <ac:spMkLst>
            <pc:docMk/>
            <pc:sldMk cId="3279544716" sldId="309"/>
            <ac:spMk id="2" creationId="{6B1073F1-1A77-473D-B29A-942B3218FF2D}"/>
          </ac:spMkLst>
        </pc:spChg>
        <pc:spChg chg="mod">
          <ac:chgData name="Mitchell, Cole" userId="S::cole.mitchell@okstate.edu::3d367ab2-44c5-450d-b9d3-3b08393b5bbb" providerId="AD" clId="Web-{A7FD40E1-97A6-4F46-B831-FE4F57DC487B}" dt="2022-02-22T21:14:22.878" v="14" actId="20577"/>
          <ac:spMkLst>
            <pc:docMk/>
            <pc:sldMk cId="3279544716" sldId="309"/>
            <ac:spMk id="7" creationId="{47EEBF17-DFBC-4D2A-9255-8D2F68084B04}"/>
          </ac:spMkLst>
        </pc:spChg>
        <pc:picChg chg="del">
          <ac:chgData name="Mitchell, Cole" userId="S::cole.mitchell@okstate.edu::3d367ab2-44c5-450d-b9d3-3b08393b5bbb" providerId="AD" clId="Web-{A7FD40E1-97A6-4F46-B831-FE4F57DC487B}" dt="2022-02-22T21:14:42.692" v="17"/>
          <ac:picMkLst>
            <pc:docMk/>
            <pc:sldMk cId="3279544716" sldId="309"/>
            <ac:picMk id="3" creationId="{78E11F28-F8CB-4B5B-B170-79F2CA9B03D7}"/>
          </ac:picMkLst>
        </pc:picChg>
        <pc:picChg chg="add mod">
          <ac:chgData name="Mitchell, Cole" userId="S::cole.mitchell@okstate.edu::3d367ab2-44c5-450d-b9d3-3b08393b5bbb" providerId="AD" clId="Web-{A7FD40E1-97A6-4F46-B831-FE4F57DC487B}" dt="2022-02-22T21:15:36.320" v="30" actId="1076"/>
          <ac:picMkLst>
            <pc:docMk/>
            <pc:sldMk cId="3279544716" sldId="309"/>
            <ac:picMk id="4" creationId="{E436BC20-6174-4EBB-B543-7EDBA69F6D1A}"/>
          </ac:picMkLst>
        </pc:picChg>
        <pc:picChg chg="add mod">
          <ac:chgData name="Mitchell, Cole" userId="S::cole.mitchell@okstate.edu::3d367ab2-44c5-450d-b9d3-3b08393b5bbb" providerId="AD" clId="Web-{A7FD40E1-97A6-4F46-B831-FE4F57DC487B}" dt="2022-02-22T21:15:23.132" v="26" actId="1076"/>
          <ac:picMkLst>
            <pc:docMk/>
            <pc:sldMk cId="3279544716" sldId="309"/>
            <ac:picMk id="5" creationId="{A97D51A1-1484-41FF-AFDE-79E18E0C9C7E}"/>
          </ac:picMkLst>
        </pc:picChg>
        <pc:picChg chg="add mod">
          <ac:chgData name="Mitchell, Cole" userId="S::cole.mitchell@okstate.edu::3d367ab2-44c5-450d-b9d3-3b08393b5bbb" providerId="AD" clId="Web-{A7FD40E1-97A6-4F46-B831-FE4F57DC487B}" dt="2022-02-22T21:15:45.774" v="32" actId="1076"/>
          <ac:picMkLst>
            <pc:docMk/>
            <pc:sldMk cId="3279544716" sldId="309"/>
            <ac:picMk id="6" creationId="{C076E2D7-7312-4512-A881-D0D0DA6B93DA}"/>
          </ac:picMkLst>
        </pc:picChg>
      </pc:sldChg>
      <pc:sldChg chg="add replId">
        <pc:chgData name="Mitchell, Cole" userId="S::cole.mitchell@okstate.edu::3d367ab2-44c5-450d-b9d3-3b08393b5bbb" providerId="AD" clId="Web-{A7FD40E1-97A6-4F46-B831-FE4F57DC487B}" dt="2022-02-22T21:14:09.315" v="10"/>
        <pc:sldMkLst>
          <pc:docMk/>
          <pc:sldMk cId="241660869" sldId="327"/>
        </pc:sldMkLst>
      </pc:sldChg>
      <pc:sldChg chg="addSp delSp modSp add replId">
        <pc:chgData name="Mitchell, Cole" userId="S::cole.mitchell@okstate.edu::3d367ab2-44c5-450d-b9d3-3b08393b5bbb" providerId="AD" clId="Web-{A7FD40E1-97A6-4F46-B831-FE4F57DC487B}" dt="2022-02-22T21:22:08" v="190" actId="20577"/>
        <pc:sldMkLst>
          <pc:docMk/>
          <pc:sldMk cId="385474957" sldId="328"/>
        </pc:sldMkLst>
        <pc:spChg chg="mod">
          <ac:chgData name="Mitchell, Cole" userId="S::cole.mitchell@okstate.edu::3d367ab2-44c5-450d-b9d3-3b08393b5bbb" providerId="AD" clId="Web-{A7FD40E1-97A6-4F46-B831-FE4F57DC487B}" dt="2022-02-22T21:19:27.725" v="77" actId="20577"/>
          <ac:spMkLst>
            <pc:docMk/>
            <pc:sldMk cId="385474957" sldId="328"/>
            <ac:spMk id="2" creationId="{9336A538-963A-4546-B29F-AF07BFA0A95F}"/>
          </ac:spMkLst>
        </pc:spChg>
        <pc:spChg chg="del mod">
          <ac:chgData name="Mitchell, Cole" userId="S::cole.mitchell@okstate.edu::3d367ab2-44c5-450d-b9d3-3b08393b5bbb" providerId="AD" clId="Web-{A7FD40E1-97A6-4F46-B831-FE4F57DC487B}" dt="2022-02-22T21:19:39.663" v="80"/>
          <ac:spMkLst>
            <pc:docMk/>
            <pc:sldMk cId="385474957" sldId="328"/>
            <ac:spMk id="3" creationId="{1D0494B1-1AD4-4C98-AD97-385E21F7459D}"/>
          </ac:spMkLst>
        </pc:spChg>
        <pc:spChg chg="mod">
          <ac:chgData name="Mitchell, Cole" userId="S::cole.mitchell@okstate.edu::3d367ab2-44c5-450d-b9d3-3b08393b5bbb" providerId="AD" clId="Web-{A7FD40E1-97A6-4F46-B831-FE4F57DC487B}" dt="2022-02-22T21:20:20.056" v="99" actId="1076"/>
          <ac:spMkLst>
            <pc:docMk/>
            <pc:sldMk cId="385474957" sldId="328"/>
            <ac:spMk id="5" creationId="{E50202BA-23FE-4200-8BE3-4C0C829BA023}"/>
          </ac:spMkLst>
        </pc:spChg>
        <pc:spChg chg="add mod">
          <ac:chgData name="Mitchell, Cole" userId="S::cole.mitchell@okstate.edu::3d367ab2-44c5-450d-b9d3-3b08393b5bbb" providerId="AD" clId="Web-{A7FD40E1-97A6-4F46-B831-FE4F57DC487B}" dt="2022-02-22T21:21:10.481" v="124" actId="20577"/>
          <ac:spMkLst>
            <pc:docMk/>
            <pc:sldMk cId="385474957" sldId="328"/>
            <ac:spMk id="13" creationId="{8C5E1953-DF73-4EB6-B563-27D434BA4A63}"/>
          </ac:spMkLst>
        </pc:spChg>
        <pc:spChg chg="add mod">
          <ac:chgData name="Mitchell, Cole" userId="S::cole.mitchell@okstate.edu::3d367ab2-44c5-450d-b9d3-3b08393b5bbb" providerId="AD" clId="Web-{A7FD40E1-97A6-4F46-B831-FE4F57DC487B}" dt="2022-02-22T21:22:08" v="190" actId="20577"/>
          <ac:spMkLst>
            <pc:docMk/>
            <pc:sldMk cId="385474957" sldId="328"/>
            <ac:spMk id="14" creationId="{2E0CF8AA-9578-4764-AF56-9EC80134BC29}"/>
          </ac:spMkLst>
        </pc:spChg>
        <pc:spChg chg="add mod">
          <ac:chgData name="Mitchell, Cole" userId="S::cole.mitchell@okstate.edu::3d367ab2-44c5-450d-b9d3-3b08393b5bbb" providerId="AD" clId="Web-{A7FD40E1-97A6-4F46-B831-FE4F57DC487B}" dt="2022-02-22T21:22:01.249" v="185" actId="20577"/>
          <ac:spMkLst>
            <pc:docMk/>
            <pc:sldMk cId="385474957" sldId="328"/>
            <ac:spMk id="15" creationId="{EDD67FCC-063C-4E3B-925C-3BA615A89678}"/>
          </ac:spMkLst>
        </pc:spChg>
        <pc:picChg chg="add mod">
          <ac:chgData name="Mitchell, Cole" userId="S::cole.mitchell@okstate.edu::3d367ab2-44c5-450d-b9d3-3b08393b5bbb" providerId="AD" clId="Web-{A7FD40E1-97A6-4F46-B831-FE4F57DC487B}" dt="2022-02-22T21:19:53.601" v="82" actId="1076"/>
          <ac:picMkLst>
            <pc:docMk/>
            <pc:sldMk cId="385474957" sldId="328"/>
            <ac:picMk id="6" creationId="{C5F16600-548C-4AC2-B5F6-716F6631FB70}"/>
          </ac:picMkLst>
        </pc:picChg>
        <pc:picChg chg="del">
          <ac:chgData name="Mitchell, Cole" userId="S::cole.mitchell@okstate.edu::3d367ab2-44c5-450d-b9d3-3b08393b5bbb" providerId="AD" clId="Web-{A7FD40E1-97A6-4F46-B831-FE4F57DC487B}" dt="2022-02-22T21:19:15.286" v="67"/>
          <ac:picMkLst>
            <pc:docMk/>
            <pc:sldMk cId="385474957" sldId="328"/>
            <ac:picMk id="7" creationId="{132943F2-FA08-4929-95FC-3ECDC2DAC596}"/>
          </ac:picMkLst>
        </pc:picChg>
        <pc:picChg chg="add mod">
          <ac:chgData name="Mitchell, Cole" userId="S::cole.mitchell@okstate.edu::3d367ab2-44c5-450d-b9d3-3b08393b5bbb" providerId="AD" clId="Web-{A7FD40E1-97A6-4F46-B831-FE4F57DC487B}" dt="2022-02-22T21:20:24.181" v="101" actId="1076"/>
          <ac:picMkLst>
            <pc:docMk/>
            <pc:sldMk cId="385474957" sldId="328"/>
            <ac:picMk id="8" creationId="{5022DAD4-81B9-48B0-936F-34B6B90BC6DE}"/>
          </ac:picMkLst>
        </pc:picChg>
        <pc:picChg chg="add mod">
          <ac:chgData name="Mitchell, Cole" userId="S::cole.mitchell@okstate.edu::3d367ab2-44c5-450d-b9d3-3b08393b5bbb" providerId="AD" clId="Web-{A7FD40E1-97A6-4F46-B831-FE4F57DC487B}" dt="2022-02-22T21:20:34.150" v="103" actId="1076"/>
          <ac:picMkLst>
            <pc:docMk/>
            <pc:sldMk cId="385474957" sldId="328"/>
            <ac:picMk id="11" creationId="{3B663452-39CC-4A82-8832-13B147BAC374}"/>
          </ac:picMkLst>
        </pc:picChg>
        <pc:picChg chg="add mod">
          <ac:chgData name="Mitchell, Cole" userId="S::cole.mitchell@okstate.edu::3d367ab2-44c5-450d-b9d3-3b08393b5bbb" providerId="AD" clId="Web-{A7FD40E1-97A6-4F46-B831-FE4F57DC487B}" dt="2022-02-22T21:20:44.120" v="105" actId="1076"/>
          <ac:picMkLst>
            <pc:docMk/>
            <pc:sldMk cId="385474957" sldId="328"/>
            <ac:picMk id="12" creationId="{8FA0823B-8E1C-4C0C-B1AD-A2D6164FF310}"/>
          </ac:picMkLst>
        </pc:picChg>
      </pc:sldChg>
      <pc:sldChg chg="addSp delSp modSp add replId">
        <pc:chgData name="Mitchell, Cole" userId="S::cole.mitchell@okstate.edu::3d367ab2-44c5-450d-b9d3-3b08393b5bbb" providerId="AD" clId="Web-{A7FD40E1-97A6-4F46-B831-FE4F57DC487B}" dt="2022-02-22T21:45:00.784" v="361" actId="20577"/>
        <pc:sldMkLst>
          <pc:docMk/>
          <pc:sldMk cId="3666440920" sldId="329"/>
        </pc:sldMkLst>
        <pc:spChg chg="mod">
          <ac:chgData name="Mitchell, Cole" userId="S::cole.mitchell@okstate.edu::3d367ab2-44c5-450d-b9d3-3b08393b5bbb" providerId="AD" clId="Web-{A7FD40E1-97A6-4F46-B831-FE4F57DC487B}" dt="2022-02-22T21:45:00.784" v="361" actId="20577"/>
          <ac:spMkLst>
            <pc:docMk/>
            <pc:sldMk cId="3666440920" sldId="329"/>
            <ac:spMk id="11" creationId="{DD074894-0E99-894A-9B1A-0D7C79F5F6D7}"/>
          </ac:spMkLst>
        </pc:spChg>
        <pc:spChg chg="mod">
          <ac:chgData name="Mitchell, Cole" userId="S::cole.mitchell@okstate.edu::3d367ab2-44c5-450d-b9d3-3b08393b5bbb" providerId="AD" clId="Web-{A7FD40E1-97A6-4F46-B831-FE4F57DC487B}" dt="2022-02-22T21:33:46.026" v="345" actId="20577"/>
          <ac:spMkLst>
            <pc:docMk/>
            <pc:sldMk cId="3666440920" sldId="329"/>
            <ac:spMk id="12" creationId="{B0E297CD-5450-7441-A033-60CDC02876B0}"/>
          </ac:spMkLst>
        </pc:spChg>
        <pc:picChg chg="add mod">
          <ac:chgData name="Mitchell, Cole" userId="S::cole.mitchell@okstate.edu::3d367ab2-44c5-450d-b9d3-3b08393b5bbb" providerId="AD" clId="Web-{A7FD40E1-97A6-4F46-B831-FE4F57DC487B}" dt="2022-02-22T21:39:53.470" v="349" actId="1076"/>
          <ac:picMkLst>
            <pc:docMk/>
            <pc:sldMk cId="3666440920" sldId="329"/>
            <ac:picMk id="2" creationId="{65C0C7E7-681F-43EC-9183-DC1B1059851F}"/>
          </ac:picMkLst>
        </pc:picChg>
        <pc:picChg chg="del">
          <ac:chgData name="Mitchell, Cole" userId="S::cole.mitchell@okstate.edu::3d367ab2-44c5-450d-b9d3-3b08393b5bbb" providerId="AD" clId="Web-{A7FD40E1-97A6-4F46-B831-FE4F57DC487B}" dt="2022-02-22T21:39:55.782" v="350"/>
          <ac:picMkLst>
            <pc:docMk/>
            <pc:sldMk cId="3666440920" sldId="329"/>
            <ac:picMk id="3" creationId="{2C759B83-DC52-A14D-BD3E-A42857FF1A4A}"/>
          </ac:picMkLst>
        </pc:picChg>
        <pc:picChg chg="add mod">
          <ac:chgData name="Mitchell, Cole" userId="S::cole.mitchell@okstate.edu::3d367ab2-44c5-450d-b9d3-3b08393b5bbb" providerId="AD" clId="Web-{A7FD40E1-97A6-4F46-B831-FE4F57DC487B}" dt="2022-02-22T21:44:48.549" v="352" actId="1076"/>
          <ac:picMkLst>
            <pc:docMk/>
            <pc:sldMk cId="3666440920" sldId="329"/>
            <ac:picMk id="4" creationId="{1A371D4D-9D45-4A2D-B70C-F41475F18B30}"/>
          </ac:picMkLst>
        </pc:picChg>
      </pc:sldChg>
    </pc:docChg>
  </pc:docChgLst>
  <pc:docChgLst>
    <pc:chgData name="Law, Jackson" userId="S::jalaw@okstate.edu::0b06ee70-b1ea-405c-9efa-643df45b049e" providerId="AD" clId="Web-{345A1F10-CAC8-4F9F-955D-C3DE49EBF0C5}"/>
    <pc:docChg chg="modSld">
      <pc:chgData name="Law, Jackson" userId="S::jalaw@okstate.edu::0b06ee70-b1ea-405c-9efa-643df45b049e" providerId="AD" clId="Web-{345A1F10-CAC8-4F9F-955D-C3DE49EBF0C5}" dt="2022-02-23T23:38:14.798" v="2" actId="20577"/>
      <pc:docMkLst>
        <pc:docMk/>
      </pc:docMkLst>
      <pc:sldChg chg="modSp">
        <pc:chgData name="Law, Jackson" userId="S::jalaw@okstate.edu::0b06ee70-b1ea-405c-9efa-643df45b049e" providerId="AD" clId="Web-{345A1F10-CAC8-4F9F-955D-C3DE49EBF0C5}" dt="2022-02-23T23:38:14.798" v="2" actId="20577"/>
        <pc:sldMkLst>
          <pc:docMk/>
          <pc:sldMk cId="3132901905" sldId="303"/>
        </pc:sldMkLst>
        <pc:spChg chg="mod">
          <ac:chgData name="Law, Jackson" userId="S::jalaw@okstate.edu::0b06ee70-b1ea-405c-9efa-643df45b049e" providerId="AD" clId="Web-{345A1F10-CAC8-4F9F-955D-C3DE49EBF0C5}" dt="2022-02-23T23:38:14.798" v="2" actId="20577"/>
          <ac:spMkLst>
            <pc:docMk/>
            <pc:sldMk cId="3132901905" sldId="303"/>
            <ac:spMk id="8" creationId="{4E1C6773-0F1C-4FD5-AD3D-475821A3D103}"/>
          </ac:spMkLst>
        </pc:spChg>
      </pc:sldChg>
    </pc:docChg>
  </pc:docChgLst>
  <pc:docChgLst>
    <pc:chgData name="Law, Jackson" userId="S::jalaw@okstate.edu::0b06ee70-b1ea-405c-9efa-643df45b049e" providerId="AD" clId="Web-{C3FDEA81-02C6-49E4-9B22-12455503DBAA}"/>
    <pc:docChg chg="addSld modSld">
      <pc:chgData name="Law, Jackson" userId="S::jalaw@okstate.edu::0b06ee70-b1ea-405c-9efa-643df45b049e" providerId="AD" clId="Web-{C3FDEA81-02C6-49E4-9B22-12455503DBAA}" dt="2022-02-24T01:45:02.274" v="53" actId="20577"/>
      <pc:docMkLst>
        <pc:docMk/>
      </pc:docMkLst>
      <pc:sldChg chg="add replId">
        <pc:chgData name="Law, Jackson" userId="S::jalaw@okstate.edu::0b06ee70-b1ea-405c-9efa-643df45b049e" providerId="AD" clId="Web-{C3FDEA81-02C6-49E4-9B22-12455503DBAA}" dt="2022-02-24T01:42:15.270" v="0"/>
        <pc:sldMkLst>
          <pc:docMk/>
          <pc:sldMk cId="3838914002" sldId="338"/>
        </pc:sldMkLst>
      </pc:sldChg>
      <pc:sldChg chg="addSp delSp modSp new mod setBg">
        <pc:chgData name="Law, Jackson" userId="S::jalaw@okstate.edu::0b06ee70-b1ea-405c-9efa-643df45b049e" providerId="AD" clId="Web-{C3FDEA81-02C6-49E4-9B22-12455503DBAA}" dt="2022-02-24T01:45:02.274" v="53" actId="20577"/>
        <pc:sldMkLst>
          <pc:docMk/>
          <pc:sldMk cId="2480403848" sldId="339"/>
        </pc:sldMkLst>
        <pc:spChg chg="mod">
          <ac:chgData name="Law, Jackson" userId="S::jalaw@okstate.edu::0b06ee70-b1ea-405c-9efa-643df45b049e" providerId="AD" clId="Web-{C3FDEA81-02C6-49E4-9B22-12455503DBAA}" dt="2022-02-24T01:43:52.616" v="26"/>
          <ac:spMkLst>
            <pc:docMk/>
            <pc:sldMk cId="2480403848" sldId="339"/>
            <ac:spMk id="2" creationId="{2660EF4F-2A37-4F06-9E5F-BAF3CC083414}"/>
          </ac:spMkLst>
        </pc:spChg>
        <pc:spChg chg="mod">
          <ac:chgData name="Law, Jackson" userId="S::jalaw@okstate.edu::0b06ee70-b1ea-405c-9efa-643df45b049e" providerId="AD" clId="Web-{C3FDEA81-02C6-49E4-9B22-12455503DBAA}" dt="2022-02-24T01:45:02.274" v="53" actId="20577"/>
          <ac:spMkLst>
            <pc:docMk/>
            <pc:sldMk cId="2480403848" sldId="339"/>
            <ac:spMk id="3" creationId="{E2F5555E-149F-416D-AA03-CFAF696B9122}"/>
          </ac:spMkLst>
        </pc:spChg>
        <pc:spChg chg="del">
          <ac:chgData name="Law, Jackson" userId="S::jalaw@okstate.edu::0b06ee70-b1ea-405c-9efa-643df45b049e" providerId="AD" clId="Web-{C3FDEA81-02C6-49E4-9B22-12455503DBAA}" dt="2022-02-24T01:43:16.256" v="21"/>
          <ac:spMkLst>
            <pc:docMk/>
            <pc:sldMk cId="2480403848" sldId="339"/>
            <ac:spMk id="4" creationId="{77F56621-688C-4712-9F91-091A7D8CBA10}"/>
          </ac:spMkLst>
        </pc:spChg>
        <pc:spChg chg="add">
          <ac:chgData name="Law, Jackson" userId="S::jalaw@okstate.edu::0b06ee70-b1ea-405c-9efa-643df45b049e" providerId="AD" clId="Web-{C3FDEA81-02C6-49E4-9B22-12455503DBAA}" dt="2022-02-24T01:43:52.616" v="26"/>
          <ac:spMkLst>
            <pc:docMk/>
            <pc:sldMk cId="2480403848" sldId="339"/>
            <ac:spMk id="11" creationId="{352BEC0E-22F8-46D0-9632-375DB541B06C}"/>
          </ac:spMkLst>
        </pc:spChg>
        <pc:spChg chg="add">
          <ac:chgData name="Law, Jackson" userId="S::jalaw@okstate.edu::0b06ee70-b1ea-405c-9efa-643df45b049e" providerId="AD" clId="Web-{C3FDEA81-02C6-49E4-9B22-12455503DBAA}" dt="2022-02-24T01:43:52.616" v="26"/>
          <ac:spMkLst>
            <pc:docMk/>
            <pc:sldMk cId="2480403848" sldId="339"/>
            <ac:spMk id="13" creationId="{3FCFB1DE-0B7E-48CC-BA90-B2AB0889F9D6}"/>
          </ac:spMkLst>
        </pc:spChg>
        <pc:picChg chg="add mod">
          <ac:chgData name="Law, Jackson" userId="S::jalaw@okstate.edu::0b06ee70-b1ea-405c-9efa-643df45b049e" providerId="AD" clId="Web-{C3FDEA81-02C6-49E4-9B22-12455503DBAA}" dt="2022-02-24T01:43:52.616" v="26"/>
          <ac:picMkLst>
            <pc:docMk/>
            <pc:sldMk cId="2480403848" sldId="339"/>
            <ac:picMk id="5" creationId="{F8518494-0244-4D96-9A3A-03490B14A554}"/>
          </ac:picMkLst>
        </pc:picChg>
        <pc:picChg chg="add mod">
          <ac:chgData name="Law, Jackson" userId="S::jalaw@okstate.edu::0b06ee70-b1ea-405c-9efa-643df45b049e" providerId="AD" clId="Web-{C3FDEA81-02C6-49E4-9B22-12455503DBAA}" dt="2022-02-24T01:43:52.616" v="26"/>
          <ac:picMkLst>
            <pc:docMk/>
            <pc:sldMk cId="2480403848" sldId="339"/>
            <ac:picMk id="6" creationId="{7C964AA8-151E-4C98-8CBF-8DCEC577AED5}"/>
          </ac:picMkLst>
        </pc:picChg>
      </pc:sldChg>
    </pc:docChg>
  </pc:docChgLst>
  <pc:docChgLst>
    <pc:chgData name="Thompson, Michael" userId="S::michael.s.thompson@okstate.edu::0e35c412-4424-4f6a-b2b6-5fdb4135bc5f" providerId="AD" clId="Web-{C608EB6A-3B45-4868-80B0-BA76B986FCC6}"/>
    <pc:docChg chg="addSld delSld modSld sldOrd">
      <pc:chgData name="Thompson, Michael" userId="S::michael.s.thompson@okstate.edu::0e35c412-4424-4f6a-b2b6-5fdb4135bc5f" providerId="AD" clId="Web-{C608EB6A-3B45-4868-80B0-BA76B986FCC6}" dt="2022-01-26T23:52:40.459" v="111"/>
      <pc:docMkLst>
        <pc:docMk/>
      </pc:docMkLst>
      <pc:sldChg chg="addSp delSp modSp">
        <pc:chgData name="Thompson, Michael" userId="S::michael.s.thompson@okstate.edu::0e35c412-4424-4f6a-b2b6-5fdb4135bc5f" providerId="AD" clId="Web-{C608EB6A-3B45-4868-80B0-BA76B986FCC6}" dt="2022-01-26T23:49:40.266" v="75" actId="14100"/>
        <pc:sldMkLst>
          <pc:docMk/>
          <pc:sldMk cId="3488142403" sldId="293"/>
        </pc:sldMkLst>
        <pc:spChg chg="del">
          <ac:chgData name="Thompson, Michael" userId="S::michael.s.thompson@okstate.edu::0e35c412-4424-4f6a-b2b6-5fdb4135bc5f" providerId="AD" clId="Web-{C608EB6A-3B45-4868-80B0-BA76B986FCC6}" dt="2022-01-26T23:44:04.039" v="5"/>
          <ac:spMkLst>
            <pc:docMk/>
            <pc:sldMk cId="3488142403" sldId="293"/>
            <ac:spMk id="5" creationId="{44B7E921-4FB7-284B-9679-627B0D7126F5}"/>
          </ac:spMkLst>
        </pc:spChg>
        <pc:spChg chg="del">
          <ac:chgData name="Thompson, Michael" userId="S::michael.s.thompson@okstate.edu::0e35c412-4424-4f6a-b2b6-5fdb4135bc5f" providerId="AD" clId="Web-{C608EB6A-3B45-4868-80B0-BA76B986FCC6}" dt="2022-01-26T23:44:04.039" v="4"/>
          <ac:spMkLst>
            <pc:docMk/>
            <pc:sldMk cId="3488142403" sldId="293"/>
            <ac:spMk id="6" creationId="{A87927AC-8429-D242-9F31-193EE99C1A6C}"/>
          </ac:spMkLst>
        </pc:spChg>
        <pc:spChg chg="add mod">
          <ac:chgData name="Thompson, Michael" userId="S::michael.s.thompson@okstate.edu::0e35c412-4424-4f6a-b2b6-5fdb4135bc5f" providerId="AD" clId="Web-{C608EB6A-3B45-4868-80B0-BA76B986FCC6}" dt="2022-01-26T23:49:40.266" v="75" actId="14100"/>
          <ac:spMkLst>
            <pc:docMk/>
            <pc:sldMk cId="3488142403" sldId="293"/>
            <ac:spMk id="8" creationId="{E03CD3B4-F80C-47C6-A8BF-D2EAB63E9655}"/>
          </ac:spMkLst>
        </pc:spChg>
        <pc:spChg chg="add del mod">
          <ac:chgData name="Thompson, Michael" userId="S::michael.s.thompson@okstate.edu::0e35c412-4424-4f6a-b2b6-5fdb4135bc5f" providerId="AD" clId="Web-{C608EB6A-3B45-4868-80B0-BA76B986FCC6}" dt="2022-01-26T23:45:49.151" v="29"/>
          <ac:spMkLst>
            <pc:docMk/>
            <pc:sldMk cId="3488142403" sldId="293"/>
            <ac:spMk id="12" creationId="{72D20A08-5904-4B1D-AF7B-C6318691C9FD}"/>
          </ac:spMkLst>
        </pc:spChg>
        <pc:graphicFrameChg chg="add del mod modGraphic">
          <ac:chgData name="Thompson, Michael" userId="S::michael.s.thompson@okstate.edu::0e35c412-4424-4f6a-b2b6-5fdb4135bc5f" providerId="AD" clId="Web-{C608EB6A-3B45-4868-80B0-BA76B986FCC6}" dt="2022-01-26T23:45:52.792" v="31"/>
          <ac:graphicFrameMkLst>
            <pc:docMk/>
            <pc:sldMk cId="3488142403" sldId="293"/>
            <ac:graphicFrameMk id="9" creationId="{0573822F-B38C-4C11-AD09-0F16303BD1ED}"/>
          </ac:graphicFrameMkLst>
        </pc:graphicFrameChg>
        <pc:graphicFrameChg chg="add del mod">
          <ac:chgData name="Thompson, Michael" userId="S::michael.s.thompson@okstate.edu::0e35c412-4424-4f6a-b2b6-5fdb4135bc5f" providerId="AD" clId="Web-{C608EB6A-3B45-4868-80B0-BA76B986FCC6}" dt="2022-01-26T23:45:49.151" v="30"/>
          <ac:graphicFrameMkLst>
            <pc:docMk/>
            <pc:sldMk cId="3488142403" sldId="293"/>
            <ac:graphicFrameMk id="11" creationId="{F627A168-ED78-415C-B0ED-CD8A6D922C72}"/>
          </ac:graphicFrameMkLst>
        </pc:graphicFrameChg>
        <pc:graphicFrameChg chg="add del mod modGraphic">
          <ac:chgData name="Thompson, Michael" userId="S::michael.s.thompson@okstate.edu::0e35c412-4424-4f6a-b2b6-5fdb4135bc5f" providerId="AD" clId="Web-{C608EB6A-3B45-4868-80B0-BA76B986FCC6}" dt="2022-01-26T23:46:37.262" v="42"/>
          <ac:graphicFrameMkLst>
            <pc:docMk/>
            <pc:sldMk cId="3488142403" sldId="293"/>
            <ac:graphicFrameMk id="14" creationId="{D9023438-F341-46F6-A2EE-A4F78E319B6D}"/>
          </ac:graphicFrameMkLst>
        </pc:graphicFrameChg>
        <pc:graphicFrameChg chg="add del mod">
          <ac:chgData name="Thompson, Michael" userId="S::michael.s.thompson@okstate.edu::0e35c412-4424-4f6a-b2b6-5fdb4135bc5f" providerId="AD" clId="Web-{C608EB6A-3B45-4868-80B0-BA76B986FCC6}" dt="2022-01-26T23:46:57.497" v="45"/>
          <ac:graphicFrameMkLst>
            <pc:docMk/>
            <pc:sldMk cId="3488142403" sldId="293"/>
            <ac:graphicFrameMk id="16" creationId="{47F66147-E60E-430C-B0F4-E8899DA39DA4}"/>
          </ac:graphicFrameMkLst>
        </pc:graphicFrameChg>
        <pc:picChg chg="add del mod">
          <ac:chgData name="Thompson, Michael" userId="S::michael.s.thompson@okstate.edu::0e35c412-4424-4f6a-b2b6-5fdb4135bc5f" providerId="AD" clId="Web-{C608EB6A-3B45-4868-80B0-BA76B986FCC6}" dt="2022-01-26T23:43:41.491" v="1"/>
          <ac:picMkLst>
            <pc:docMk/>
            <pc:sldMk cId="3488142403" sldId="293"/>
            <ac:picMk id="2" creationId="{CDC9C775-12DE-4A2C-B01C-154E7C0563C3}"/>
          </ac:picMkLst>
        </pc:picChg>
        <pc:picChg chg="add del mod">
          <ac:chgData name="Thompson, Michael" userId="S::michael.s.thompson@okstate.edu::0e35c412-4424-4f6a-b2b6-5fdb4135bc5f" providerId="AD" clId="Web-{C608EB6A-3B45-4868-80B0-BA76B986FCC6}" dt="2022-01-26T23:43:58.398" v="3"/>
          <ac:picMkLst>
            <pc:docMk/>
            <pc:sldMk cId="3488142403" sldId="293"/>
            <ac:picMk id="3" creationId="{8228475B-E738-4D66-82A9-F2353C1C846C}"/>
          </ac:picMkLst>
        </pc:picChg>
        <pc:picChg chg="add del mod">
          <ac:chgData name="Thompson, Michael" userId="S::michael.s.thompson@okstate.edu::0e35c412-4424-4f6a-b2b6-5fdb4135bc5f" providerId="AD" clId="Web-{C608EB6A-3B45-4868-80B0-BA76B986FCC6}" dt="2022-01-26T23:44:22.367" v="10"/>
          <ac:picMkLst>
            <pc:docMk/>
            <pc:sldMk cId="3488142403" sldId="293"/>
            <ac:picMk id="4" creationId="{41FCD190-174B-4225-AA3B-411498E907F1}"/>
          </ac:picMkLst>
        </pc:picChg>
        <pc:picChg chg="add del mod">
          <ac:chgData name="Thompson, Michael" userId="S::michael.s.thompson@okstate.edu::0e35c412-4424-4f6a-b2b6-5fdb4135bc5f" providerId="AD" clId="Web-{C608EB6A-3B45-4868-80B0-BA76B986FCC6}" dt="2022-01-26T23:44:31.211" v="12"/>
          <ac:picMkLst>
            <pc:docMk/>
            <pc:sldMk cId="3488142403" sldId="293"/>
            <ac:picMk id="7" creationId="{8EDC6FFD-AD75-4091-A096-D66474DEE796}"/>
          </ac:picMkLst>
        </pc:picChg>
        <pc:picChg chg="add mod">
          <ac:chgData name="Thompson, Michael" userId="S::michael.s.thompson@okstate.edu::0e35c412-4424-4f6a-b2b6-5fdb4135bc5f" providerId="AD" clId="Web-{C608EB6A-3B45-4868-80B0-BA76B986FCC6}" dt="2022-01-26T23:47:58.717" v="56" actId="1076"/>
          <ac:picMkLst>
            <pc:docMk/>
            <pc:sldMk cId="3488142403" sldId="293"/>
            <ac:picMk id="17" creationId="{C117464A-5347-49C7-8776-BAC7C3916696}"/>
          </ac:picMkLst>
        </pc:picChg>
        <pc:picChg chg="add mod">
          <ac:chgData name="Thompson, Michael" userId="S::michael.s.thompson@okstate.edu::0e35c412-4424-4f6a-b2b6-5fdb4135bc5f" providerId="AD" clId="Web-{C608EB6A-3B45-4868-80B0-BA76B986FCC6}" dt="2022-01-26T23:48:08.748" v="57" actId="1076"/>
          <ac:picMkLst>
            <pc:docMk/>
            <pc:sldMk cId="3488142403" sldId="293"/>
            <ac:picMk id="18" creationId="{096AB3CA-CA2B-4BEC-A933-6F00627E53B6}"/>
          </ac:picMkLst>
        </pc:picChg>
      </pc:sldChg>
      <pc:sldChg chg="addSp delSp modSp new del ord">
        <pc:chgData name="Thompson, Michael" userId="S::michael.s.thompson@okstate.edu::0e35c412-4424-4f6a-b2b6-5fdb4135bc5f" providerId="AD" clId="Web-{C608EB6A-3B45-4868-80B0-BA76B986FCC6}" dt="2022-01-26T23:52:40.459" v="111"/>
        <pc:sldMkLst>
          <pc:docMk/>
          <pc:sldMk cId="2075772884" sldId="308"/>
        </pc:sldMkLst>
        <pc:spChg chg="del">
          <ac:chgData name="Thompson, Michael" userId="S::michael.s.thompson@okstate.edu::0e35c412-4424-4f6a-b2b6-5fdb4135bc5f" providerId="AD" clId="Web-{C608EB6A-3B45-4868-80B0-BA76B986FCC6}" dt="2022-01-26T23:49:49.688" v="78"/>
          <ac:spMkLst>
            <pc:docMk/>
            <pc:sldMk cId="2075772884" sldId="308"/>
            <ac:spMk id="2" creationId="{24D9CE6F-18BE-4F2A-AEF5-14F66E1879C4}"/>
          </ac:spMkLst>
        </pc:spChg>
        <pc:spChg chg="del">
          <ac:chgData name="Thompson, Michael" userId="S::michael.s.thompson@okstate.edu::0e35c412-4424-4f6a-b2b6-5fdb4135bc5f" providerId="AD" clId="Web-{C608EB6A-3B45-4868-80B0-BA76B986FCC6}" dt="2022-01-26T23:49:46.751" v="77"/>
          <ac:spMkLst>
            <pc:docMk/>
            <pc:sldMk cId="2075772884" sldId="308"/>
            <ac:spMk id="3" creationId="{213D2AC7-881C-46DF-B007-1F15207E5F08}"/>
          </ac:spMkLst>
        </pc:spChg>
        <pc:spChg chg="add del mod">
          <ac:chgData name="Thompson, Michael" userId="S::michael.s.thompson@okstate.edu::0e35c412-4424-4f6a-b2b6-5fdb4135bc5f" providerId="AD" clId="Web-{C608EB6A-3B45-4868-80B0-BA76B986FCC6}" dt="2022-01-26T23:52:07.895" v="102"/>
          <ac:spMkLst>
            <pc:docMk/>
            <pc:sldMk cId="2075772884" sldId="308"/>
            <ac:spMk id="5" creationId="{B83F5F73-3DFF-47EC-BCCB-8188CD76A834}"/>
          </ac:spMkLst>
        </pc:spChg>
        <pc:picChg chg="add del mod">
          <ac:chgData name="Thompson, Michael" userId="S::michael.s.thompson@okstate.edu::0e35c412-4424-4f6a-b2b6-5fdb4135bc5f" providerId="AD" clId="Web-{C608EB6A-3B45-4868-80B0-BA76B986FCC6}" dt="2022-01-26T23:50:35.096" v="89"/>
          <ac:picMkLst>
            <pc:docMk/>
            <pc:sldMk cId="2075772884" sldId="308"/>
            <ac:picMk id="6" creationId="{20E22B62-7911-4834-9F45-14A7FAA67976}"/>
          </ac:picMkLst>
        </pc:picChg>
      </pc:sldChg>
      <pc:sldChg chg="addSp delSp modSp add ord replId">
        <pc:chgData name="Thompson, Michael" userId="S::michael.s.thompson@okstate.edu::0e35c412-4424-4f6a-b2b6-5fdb4135bc5f" providerId="AD" clId="Web-{C608EB6A-3B45-4868-80B0-BA76B986FCC6}" dt="2022-01-26T23:52:21.989" v="110" actId="14100"/>
        <pc:sldMkLst>
          <pc:docMk/>
          <pc:sldMk cId="3279544716" sldId="309"/>
        </pc:sldMkLst>
        <pc:spChg chg="add mod">
          <ac:chgData name="Thompson, Michael" userId="S::michael.s.thompson@okstate.edu::0e35c412-4424-4f6a-b2b6-5fdb4135bc5f" providerId="AD" clId="Web-{C608EB6A-3B45-4868-80B0-BA76B986FCC6}" dt="2022-01-26T23:52:21.989" v="110" actId="14100"/>
          <ac:spMkLst>
            <pc:docMk/>
            <pc:sldMk cId="3279544716" sldId="309"/>
            <ac:spMk id="7" creationId="{47EEBF17-DFBC-4D2A-9255-8D2F68084B04}"/>
          </ac:spMkLst>
        </pc:spChg>
        <pc:spChg chg="del">
          <ac:chgData name="Thompson, Michael" userId="S::michael.s.thompson@okstate.edu::0e35c412-4424-4f6a-b2b6-5fdb4135bc5f" providerId="AD" clId="Web-{C608EB6A-3B45-4868-80B0-BA76B986FCC6}" dt="2022-01-26T23:50:31.158" v="88"/>
          <ac:spMkLst>
            <pc:docMk/>
            <pc:sldMk cId="3279544716" sldId="309"/>
            <ac:spMk id="8" creationId="{E03CD3B4-F80C-47C6-A8BF-D2EAB63E9655}"/>
          </ac:spMkLst>
        </pc:spChg>
        <pc:picChg chg="add del mod">
          <ac:chgData name="Thompson, Michael" userId="S::michael.s.thompson@okstate.edu::0e35c412-4424-4f6a-b2b6-5fdb4135bc5f" providerId="AD" clId="Web-{C608EB6A-3B45-4868-80B0-BA76B986FCC6}" dt="2022-01-26T23:51:40.191" v="95"/>
          <ac:picMkLst>
            <pc:docMk/>
            <pc:sldMk cId="3279544716" sldId="309"/>
            <ac:picMk id="2" creationId="{E625EC87-3DA1-4723-BAF0-FDDFAA21340A}"/>
          </ac:picMkLst>
        </pc:picChg>
        <pc:picChg chg="add mod">
          <ac:chgData name="Thompson, Michael" userId="S::michael.s.thompson@okstate.edu::0e35c412-4424-4f6a-b2b6-5fdb4135bc5f" providerId="AD" clId="Web-{C608EB6A-3B45-4868-80B0-BA76B986FCC6}" dt="2022-01-26T23:51:52.504" v="101" actId="1076"/>
          <ac:picMkLst>
            <pc:docMk/>
            <pc:sldMk cId="3279544716" sldId="309"/>
            <ac:picMk id="3" creationId="{78E11F28-F8CB-4B5B-B170-79F2CA9B03D7}"/>
          </ac:picMkLst>
        </pc:picChg>
        <pc:picChg chg="del">
          <ac:chgData name="Thompson, Michael" userId="S::michael.s.thompson@okstate.edu::0e35c412-4424-4f6a-b2b6-5fdb4135bc5f" providerId="AD" clId="Web-{C608EB6A-3B45-4868-80B0-BA76B986FCC6}" dt="2022-01-26T23:50:29.346" v="86"/>
          <ac:picMkLst>
            <pc:docMk/>
            <pc:sldMk cId="3279544716" sldId="309"/>
            <ac:picMk id="17" creationId="{C117464A-5347-49C7-8776-BAC7C3916696}"/>
          </ac:picMkLst>
        </pc:picChg>
        <pc:picChg chg="del">
          <ac:chgData name="Thompson, Michael" userId="S::michael.s.thompson@okstate.edu::0e35c412-4424-4f6a-b2b6-5fdb4135bc5f" providerId="AD" clId="Web-{C608EB6A-3B45-4868-80B0-BA76B986FCC6}" dt="2022-01-26T23:50:30.221" v="87"/>
          <ac:picMkLst>
            <pc:docMk/>
            <pc:sldMk cId="3279544716" sldId="309"/>
            <ac:picMk id="18" creationId="{096AB3CA-CA2B-4BEC-A933-6F00627E53B6}"/>
          </ac:picMkLst>
        </pc:picChg>
      </pc:sldChg>
    </pc:docChg>
  </pc:docChgLst>
  <pc:docChgLst>
    <pc:chgData name="Teal, Slayter" userId="4b9dfe8a-9bbe-40cc-9ecf-56a5d844cf5b" providerId="ADAL" clId="{5579C288-3CA2-AE4A-987C-680B945B9318}"/>
    <pc:docChg chg="undo custSel addSld modSld sldOrd">
      <pc:chgData name="Teal, Slayter" userId="4b9dfe8a-9bbe-40cc-9ecf-56a5d844cf5b" providerId="ADAL" clId="{5579C288-3CA2-AE4A-987C-680B945B9318}" dt="2022-01-26T15:30:33.229" v="2656" actId="1076"/>
      <pc:docMkLst>
        <pc:docMk/>
      </pc:docMkLst>
      <pc:sldChg chg="addSp modSp">
        <pc:chgData name="Teal, Slayter" userId="4b9dfe8a-9bbe-40cc-9ecf-56a5d844cf5b" providerId="ADAL" clId="{5579C288-3CA2-AE4A-987C-680B945B9318}" dt="2022-01-26T14:55:51.169" v="1454" actId="13900"/>
        <pc:sldMkLst>
          <pc:docMk/>
          <pc:sldMk cId="1663129815" sldId="258"/>
        </pc:sldMkLst>
        <pc:spChg chg="mod">
          <ac:chgData name="Teal, Slayter" userId="4b9dfe8a-9bbe-40cc-9ecf-56a5d844cf5b" providerId="ADAL" clId="{5579C288-3CA2-AE4A-987C-680B945B9318}" dt="2022-01-26T14:45:08.614" v="637" actId="20577"/>
          <ac:spMkLst>
            <pc:docMk/>
            <pc:sldMk cId="1663129815" sldId="258"/>
            <ac:spMk id="11" creationId="{DD074894-0E99-894A-9B1A-0D7C79F5F6D7}"/>
          </ac:spMkLst>
        </pc:spChg>
        <pc:spChg chg="mod">
          <ac:chgData name="Teal, Slayter" userId="4b9dfe8a-9bbe-40cc-9ecf-56a5d844cf5b" providerId="ADAL" clId="{5579C288-3CA2-AE4A-987C-680B945B9318}" dt="2022-01-26T14:55:51.169" v="1454" actId="13900"/>
          <ac:spMkLst>
            <pc:docMk/>
            <pc:sldMk cId="1663129815" sldId="258"/>
            <ac:spMk id="12" creationId="{B0E297CD-5450-7441-A033-60CDC02876B0}"/>
          </ac:spMkLst>
        </pc:spChg>
        <pc:picChg chg="add mod">
          <ac:chgData name="Teal, Slayter" userId="4b9dfe8a-9bbe-40cc-9ecf-56a5d844cf5b" providerId="ADAL" clId="{5579C288-3CA2-AE4A-987C-680B945B9318}" dt="2022-01-26T14:54:11.314" v="1398" actId="1076"/>
          <ac:picMkLst>
            <pc:docMk/>
            <pc:sldMk cId="1663129815" sldId="258"/>
            <ac:picMk id="3" creationId="{2C759B83-DC52-A14D-BD3E-A42857FF1A4A}"/>
          </ac:picMkLst>
        </pc:picChg>
      </pc:sldChg>
      <pc:sldChg chg="modSp">
        <pc:chgData name="Teal, Slayter" userId="4b9dfe8a-9bbe-40cc-9ecf-56a5d844cf5b" providerId="ADAL" clId="{5579C288-3CA2-AE4A-987C-680B945B9318}" dt="2022-01-26T14:20:01.293" v="30" actId="242"/>
        <pc:sldMkLst>
          <pc:docMk/>
          <pc:sldMk cId="835126298" sldId="290"/>
        </pc:sldMkLst>
        <pc:spChg chg="mod">
          <ac:chgData name="Teal, Slayter" userId="4b9dfe8a-9bbe-40cc-9ecf-56a5d844cf5b" providerId="ADAL" clId="{5579C288-3CA2-AE4A-987C-680B945B9318}" dt="2022-01-26T14:20:01.293" v="30" actId="242"/>
          <ac:spMkLst>
            <pc:docMk/>
            <pc:sldMk cId="835126298" sldId="290"/>
            <ac:spMk id="6" creationId="{A87927AC-8429-D242-9F31-193EE99C1A6C}"/>
          </ac:spMkLst>
        </pc:spChg>
      </pc:sldChg>
      <pc:sldChg chg="addSp delSp modSp add ord modNotesTx">
        <pc:chgData name="Teal, Slayter" userId="4b9dfe8a-9bbe-40cc-9ecf-56a5d844cf5b" providerId="ADAL" clId="{5579C288-3CA2-AE4A-987C-680B945B9318}" dt="2022-01-26T15:11:58.647" v="2170" actId="207"/>
        <pc:sldMkLst>
          <pc:docMk/>
          <pc:sldMk cId="2716458199" sldId="298"/>
        </pc:sldMkLst>
        <pc:spChg chg="mod">
          <ac:chgData name="Teal, Slayter" userId="4b9dfe8a-9bbe-40cc-9ecf-56a5d844cf5b" providerId="ADAL" clId="{5579C288-3CA2-AE4A-987C-680B945B9318}" dt="2022-01-26T15:11:58.647" v="2170" actId="207"/>
          <ac:spMkLst>
            <pc:docMk/>
            <pc:sldMk cId="2716458199" sldId="298"/>
            <ac:spMk id="5" creationId="{44B7E921-4FB7-284B-9679-627B0D7126F5}"/>
          </ac:spMkLst>
        </pc:spChg>
        <pc:spChg chg="mod">
          <ac:chgData name="Teal, Slayter" userId="4b9dfe8a-9bbe-40cc-9ecf-56a5d844cf5b" providerId="ADAL" clId="{5579C288-3CA2-AE4A-987C-680B945B9318}" dt="2022-01-26T15:00:49.356" v="1569" actId="14100"/>
          <ac:spMkLst>
            <pc:docMk/>
            <pc:sldMk cId="2716458199" sldId="298"/>
            <ac:spMk id="6" creationId="{A87927AC-8429-D242-9F31-193EE99C1A6C}"/>
          </ac:spMkLst>
        </pc:spChg>
        <pc:spChg chg="del">
          <ac:chgData name="Teal, Slayter" userId="4b9dfe8a-9bbe-40cc-9ecf-56a5d844cf5b" providerId="ADAL" clId="{5579C288-3CA2-AE4A-987C-680B945B9318}" dt="2022-01-26T14:29:32.578" v="57" actId="478"/>
          <ac:spMkLst>
            <pc:docMk/>
            <pc:sldMk cId="2716458199" sldId="298"/>
            <ac:spMk id="8" creationId="{EC0271BB-6B97-9749-9D88-A5CC3B86D619}"/>
          </ac:spMkLst>
        </pc:spChg>
        <pc:spChg chg="del">
          <ac:chgData name="Teal, Slayter" userId="4b9dfe8a-9bbe-40cc-9ecf-56a5d844cf5b" providerId="ADAL" clId="{5579C288-3CA2-AE4A-987C-680B945B9318}" dt="2022-01-26T14:29:34.447" v="58" actId="478"/>
          <ac:spMkLst>
            <pc:docMk/>
            <pc:sldMk cId="2716458199" sldId="298"/>
            <ac:spMk id="9" creationId="{38B83EF9-3F52-B145-A21A-EA0D8AC181A0}"/>
          </ac:spMkLst>
        </pc:spChg>
        <pc:spChg chg="add mod">
          <ac:chgData name="Teal, Slayter" userId="4b9dfe8a-9bbe-40cc-9ecf-56a5d844cf5b" providerId="ADAL" clId="{5579C288-3CA2-AE4A-987C-680B945B9318}" dt="2022-01-26T15:11:08.767" v="2147" actId="1076"/>
          <ac:spMkLst>
            <pc:docMk/>
            <pc:sldMk cId="2716458199" sldId="298"/>
            <ac:spMk id="12" creationId="{14747C90-BFA3-CF43-8682-F05D880FA207}"/>
          </ac:spMkLst>
        </pc:spChg>
        <pc:spChg chg="add mod">
          <ac:chgData name="Teal, Slayter" userId="4b9dfe8a-9bbe-40cc-9ecf-56a5d844cf5b" providerId="ADAL" clId="{5579C288-3CA2-AE4A-987C-680B945B9318}" dt="2022-01-26T15:11:18.856" v="2168" actId="20577"/>
          <ac:spMkLst>
            <pc:docMk/>
            <pc:sldMk cId="2716458199" sldId="298"/>
            <ac:spMk id="13" creationId="{F27BFA3C-4C26-224A-9E1B-38B1A6DD96D6}"/>
          </ac:spMkLst>
        </pc:spChg>
        <pc:spChg chg="add mod">
          <ac:chgData name="Teal, Slayter" userId="4b9dfe8a-9bbe-40cc-9ecf-56a5d844cf5b" providerId="ADAL" clId="{5579C288-3CA2-AE4A-987C-680B945B9318}" dt="2022-01-26T15:11:29.974" v="2169" actId="1076"/>
          <ac:spMkLst>
            <pc:docMk/>
            <pc:sldMk cId="2716458199" sldId="298"/>
            <ac:spMk id="14" creationId="{222FFF4C-4E7B-E241-93B4-241EF49C3362}"/>
          </ac:spMkLst>
        </pc:spChg>
        <pc:picChg chg="add mod">
          <ac:chgData name="Teal, Slayter" userId="4b9dfe8a-9bbe-40cc-9ecf-56a5d844cf5b" providerId="ADAL" clId="{5579C288-3CA2-AE4A-987C-680B945B9318}" dt="2022-01-26T14:29:37.042" v="59" actId="1076"/>
          <ac:picMkLst>
            <pc:docMk/>
            <pc:sldMk cId="2716458199" sldId="298"/>
            <ac:picMk id="3" creationId="{E18879E2-EE39-6840-9776-D7F4C2F5A752}"/>
          </ac:picMkLst>
        </pc:picChg>
        <pc:picChg chg="add mod">
          <ac:chgData name="Teal, Slayter" userId="4b9dfe8a-9bbe-40cc-9ecf-56a5d844cf5b" providerId="ADAL" clId="{5579C288-3CA2-AE4A-987C-680B945B9318}" dt="2022-01-26T14:34:27.576" v="67" actId="1076"/>
          <ac:picMkLst>
            <pc:docMk/>
            <pc:sldMk cId="2716458199" sldId="298"/>
            <ac:picMk id="11" creationId="{850C4459-1966-954F-B0FF-3E3B66082AB0}"/>
          </ac:picMkLst>
        </pc:picChg>
      </pc:sldChg>
      <pc:sldChg chg="addSp delSp modSp add">
        <pc:chgData name="Teal, Slayter" userId="4b9dfe8a-9bbe-40cc-9ecf-56a5d844cf5b" providerId="ADAL" clId="{5579C288-3CA2-AE4A-987C-680B945B9318}" dt="2022-01-26T15:30:33.229" v="2656" actId="1076"/>
        <pc:sldMkLst>
          <pc:docMk/>
          <pc:sldMk cId="2599956806" sldId="299"/>
        </pc:sldMkLst>
        <pc:spChg chg="mod">
          <ac:chgData name="Teal, Slayter" userId="4b9dfe8a-9bbe-40cc-9ecf-56a5d844cf5b" providerId="ADAL" clId="{5579C288-3CA2-AE4A-987C-680B945B9318}" dt="2022-01-26T15:25:32.158" v="2208" actId="20577"/>
          <ac:spMkLst>
            <pc:docMk/>
            <pc:sldMk cId="2599956806" sldId="299"/>
            <ac:spMk id="5" creationId="{44B7E921-4FB7-284B-9679-627B0D7126F5}"/>
          </ac:spMkLst>
        </pc:spChg>
        <pc:spChg chg="del">
          <ac:chgData name="Teal, Slayter" userId="4b9dfe8a-9bbe-40cc-9ecf-56a5d844cf5b" providerId="ADAL" clId="{5579C288-3CA2-AE4A-987C-680B945B9318}" dt="2022-01-26T15:26:44.796" v="2218" actId="478"/>
          <ac:spMkLst>
            <pc:docMk/>
            <pc:sldMk cId="2599956806" sldId="299"/>
            <ac:spMk id="6" creationId="{A87927AC-8429-D242-9F31-193EE99C1A6C}"/>
          </ac:spMkLst>
        </pc:spChg>
        <pc:spChg chg="mod">
          <ac:chgData name="Teal, Slayter" userId="4b9dfe8a-9bbe-40cc-9ecf-56a5d844cf5b" providerId="ADAL" clId="{5579C288-3CA2-AE4A-987C-680B945B9318}" dt="2022-01-26T15:30:33.229" v="2656" actId="1076"/>
          <ac:spMkLst>
            <pc:docMk/>
            <pc:sldMk cId="2599956806" sldId="299"/>
            <ac:spMk id="12" creationId="{14747C90-BFA3-CF43-8682-F05D880FA207}"/>
          </ac:spMkLst>
        </pc:spChg>
        <pc:spChg chg="del">
          <ac:chgData name="Teal, Slayter" userId="4b9dfe8a-9bbe-40cc-9ecf-56a5d844cf5b" providerId="ADAL" clId="{5579C288-3CA2-AE4A-987C-680B945B9318}" dt="2022-01-26T15:27:03.877" v="2224" actId="478"/>
          <ac:spMkLst>
            <pc:docMk/>
            <pc:sldMk cId="2599956806" sldId="299"/>
            <ac:spMk id="13" creationId="{F27BFA3C-4C26-224A-9E1B-38B1A6DD96D6}"/>
          </ac:spMkLst>
        </pc:spChg>
        <pc:spChg chg="del">
          <ac:chgData name="Teal, Slayter" userId="4b9dfe8a-9bbe-40cc-9ecf-56a5d844cf5b" providerId="ADAL" clId="{5579C288-3CA2-AE4A-987C-680B945B9318}" dt="2022-01-26T15:26:46.486" v="2219" actId="478"/>
          <ac:spMkLst>
            <pc:docMk/>
            <pc:sldMk cId="2599956806" sldId="299"/>
            <ac:spMk id="14" creationId="{222FFF4C-4E7B-E241-93B4-241EF49C3362}"/>
          </ac:spMkLst>
        </pc:spChg>
        <pc:picChg chg="del">
          <ac:chgData name="Teal, Slayter" userId="4b9dfe8a-9bbe-40cc-9ecf-56a5d844cf5b" providerId="ADAL" clId="{5579C288-3CA2-AE4A-987C-680B945B9318}" dt="2022-01-26T15:25:26.576" v="2193" actId="478"/>
          <ac:picMkLst>
            <pc:docMk/>
            <pc:sldMk cId="2599956806" sldId="299"/>
            <ac:picMk id="3" creationId="{E18879E2-EE39-6840-9776-D7F4C2F5A752}"/>
          </ac:picMkLst>
        </pc:picChg>
        <pc:picChg chg="add del mod">
          <ac:chgData name="Teal, Slayter" userId="4b9dfe8a-9bbe-40cc-9ecf-56a5d844cf5b" providerId="ADAL" clId="{5579C288-3CA2-AE4A-987C-680B945B9318}" dt="2022-01-26T15:25:45.496" v="2214" actId="22"/>
          <ac:picMkLst>
            <pc:docMk/>
            <pc:sldMk cId="2599956806" sldId="299"/>
            <ac:picMk id="4" creationId="{50FA5431-8A6E-4E41-84AB-F15499CD9659}"/>
          </ac:picMkLst>
        </pc:picChg>
        <pc:picChg chg="add mod">
          <ac:chgData name="Teal, Slayter" userId="4b9dfe8a-9bbe-40cc-9ecf-56a5d844cf5b" providerId="ADAL" clId="{5579C288-3CA2-AE4A-987C-680B945B9318}" dt="2022-01-26T15:26:56.510" v="2222" actId="1076"/>
          <ac:picMkLst>
            <pc:docMk/>
            <pc:sldMk cId="2599956806" sldId="299"/>
            <ac:picMk id="8" creationId="{5114C227-58C4-D649-869E-554E6D395D7C}"/>
          </ac:picMkLst>
        </pc:picChg>
        <pc:picChg chg="del">
          <ac:chgData name="Teal, Slayter" userId="4b9dfe8a-9bbe-40cc-9ecf-56a5d844cf5b" providerId="ADAL" clId="{5579C288-3CA2-AE4A-987C-680B945B9318}" dt="2022-01-26T15:25:28.461" v="2194" actId="478"/>
          <ac:picMkLst>
            <pc:docMk/>
            <pc:sldMk cId="2599956806" sldId="299"/>
            <ac:picMk id="11" creationId="{850C4459-1966-954F-B0FF-3E3B66082AB0}"/>
          </ac:picMkLst>
        </pc:picChg>
      </pc:sldChg>
    </pc:docChg>
  </pc:docChgLst>
  <pc:docChgLst>
    <pc:chgData name="Thompson, Michael" userId="S::michael.s.thompson@okstate.edu::0e35c412-4424-4f6a-b2b6-5fdb4135bc5f" providerId="AD" clId="Web-{4EC97194-2E29-4279-B319-F4ED6A3ED5BC}"/>
    <pc:docChg chg="modSld">
      <pc:chgData name="Thompson, Michael" userId="S::michael.s.thompson@okstate.edu::0e35c412-4424-4f6a-b2b6-5fdb4135bc5f" providerId="AD" clId="Web-{4EC97194-2E29-4279-B319-F4ED6A3ED5BC}" dt="2022-01-28T02:09:59.614" v="52" actId="20577"/>
      <pc:docMkLst>
        <pc:docMk/>
      </pc:docMkLst>
      <pc:sldChg chg="modSp">
        <pc:chgData name="Thompson, Michael" userId="S::michael.s.thompson@okstate.edu::0e35c412-4424-4f6a-b2b6-5fdb4135bc5f" providerId="AD" clId="Web-{4EC97194-2E29-4279-B319-F4ED6A3ED5BC}" dt="2022-01-28T02:09:59.614" v="52" actId="20577"/>
        <pc:sldMkLst>
          <pc:docMk/>
          <pc:sldMk cId="436658793" sldId="324"/>
        </pc:sldMkLst>
        <pc:spChg chg="mod">
          <ac:chgData name="Thompson, Michael" userId="S::michael.s.thompson@okstate.edu::0e35c412-4424-4f6a-b2b6-5fdb4135bc5f" providerId="AD" clId="Web-{4EC97194-2E29-4279-B319-F4ED6A3ED5BC}" dt="2022-01-28T02:09:59.614" v="52" actId="20577"/>
          <ac:spMkLst>
            <pc:docMk/>
            <pc:sldMk cId="436658793" sldId="324"/>
            <ac:spMk id="12" creationId="{B0E297CD-5450-7441-A033-60CDC02876B0}"/>
          </ac:spMkLst>
        </pc:spChg>
      </pc:sldChg>
    </pc:docChg>
  </pc:docChgLst>
  <pc:docChgLst>
    <pc:chgData name="Teal, Slayter" userId="S::slayter.teal@okstate.edu::4b9dfe8a-9bbe-40cc-9ecf-56a5d844cf5b" providerId="AD" clId="Web-{C58A6673-9F4D-1FE2-42AD-1D752AEA3C07}"/>
    <pc:docChg chg="modSld">
      <pc:chgData name="Teal, Slayter" userId="S::slayter.teal@okstate.edu::4b9dfe8a-9bbe-40cc-9ecf-56a5d844cf5b" providerId="AD" clId="Web-{C58A6673-9F4D-1FE2-42AD-1D752AEA3C07}" dt="2022-01-27T21:00:00.483" v="204" actId="20577"/>
      <pc:docMkLst>
        <pc:docMk/>
      </pc:docMkLst>
      <pc:sldChg chg="addSp modSp mod setBg">
        <pc:chgData name="Teal, Slayter" userId="S::slayter.teal@okstate.edu::4b9dfe8a-9bbe-40cc-9ecf-56a5d844cf5b" providerId="AD" clId="Web-{C58A6673-9F4D-1FE2-42AD-1D752AEA3C07}" dt="2022-01-27T20:59:47.311" v="202" actId="14100"/>
        <pc:sldMkLst>
          <pc:docMk/>
          <pc:sldMk cId="3387398269" sldId="286"/>
        </pc:sldMkLst>
        <pc:spChg chg="mod">
          <ac:chgData name="Teal, Slayter" userId="S::slayter.teal@okstate.edu::4b9dfe8a-9bbe-40cc-9ecf-56a5d844cf5b" providerId="AD" clId="Web-{C58A6673-9F4D-1FE2-42AD-1D752AEA3C07}" dt="2022-01-27T20:59:24.653" v="197" actId="20577"/>
          <ac:spMkLst>
            <pc:docMk/>
            <pc:sldMk cId="3387398269" sldId="286"/>
            <ac:spMk id="4" creationId="{8DD93D6E-F700-FB4D-8333-A087C39ACBA6}"/>
          </ac:spMkLst>
        </pc:spChg>
        <pc:spChg chg="add">
          <ac:chgData name="Teal, Slayter" userId="S::slayter.teal@okstate.edu::4b9dfe8a-9bbe-40cc-9ecf-56a5d844cf5b" providerId="AD" clId="Web-{C58A6673-9F4D-1FE2-42AD-1D752AEA3C07}" dt="2022-01-27T20:59:06.980" v="196"/>
          <ac:spMkLst>
            <pc:docMk/>
            <pc:sldMk cId="3387398269" sldId="286"/>
            <ac:spMk id="10" creationId="{C4879EFC-8E62-4E00-973C-C45EE9EC676D}"/>
          </ac:spMkLst>
        </pc:spChg>
        <pc:spChg chg="add">
          <ac:chgData name="Teal, Slayter" userId="S::slayter.teal@okstate.edu::4b9dfe8a-9bbe-40cc-9ecf-56a5d844cf5b" providerId="AD" clId="Web-{C58A6673-9F4D-1FE2-42AD-1D752AEA3C07}" dt="2022-01-27T20:59:06.980" v="196"/>
          <ac:spMkLst>
            <pc:docMk/>
            <pc:sldMk cId="3387398269" sldId="286"/>
            <ac:spMk id="12" creationId="{D6A9C53F-5F90-40A5-8C85-5412D39C8C68}"/>
          </ac:spMkLst>
        </pc:spChg>
        <pc:picChg chg="mod">
          <ac:chgData name="Teal, Slayter" userId="S::slayter.teal@okstate.edu::4b9dfe8a-9bbe-40cc-9ecf-56a5d844cf5b" providerId="AD" clId="Web-{C58A6673-9F4D-1FE2-42AD-1D752AEA3C07}" dt="2022-01-27T20:59:47.311" v="202" actId="14100"/>
          <ac:picMkLst>
            <pc:docMk/>
            <pc:sldMk cId="3387398269" sldId="286"/>
            <ac:picMk id="3" creationId="{67A96BFF-A871-4FA0-AA50-B6329460788A}"/>
          </ac:picMkLst>
        </pc:picChg>
        <pc:picChg chg="mod">
          <ac:chgData name="Teal, Slayter" userId="S::slayter.teal@okstate.edu::4b9dfe8a-9bbe-40cc-9ecf-56a5d844cf5b" providerId="AD" clId="Web-{C58A6673-9F4D-1FE2-42AD-1D752AEA3C07}" dt="2022-01-27T20:59:40.107" v="200" actId="1076"/>
          <ac:picMkLst>
            <pc:docMk/>
            <pc:sldMk cId="3387398269" sldId="286"/>
            <ac:picMk id="5" creationId="{1951F87A-0FBB-4F0E-83A9-AF5CC11A1204}"/>
          </ac:picMkLst>
        </pc:picChg>
      </pc:sldChg>
      <pc:sldChg chg="addSp modSp mod setBg">
        <pc:chgData name="Teal, Slayter" userId="S::slayter.teal@okstate.edu::4b9dfe8a-9bbe-40cc-9ecf-56a5d844cf5b" providerId="AD" clId="Web-{C58A6673-9F4D-1FE2-42AD-1D752AEA3C07}" dt="2022-01-27T21:00:00.483" v="204" actId="20577"/>
        <pc:sldMkLst>
          <pc:docMk/>
          <pc:sldMk cId="499891138" sldId="288"/>
        </pc:sldMkLst>
        <pc:spChg chg="mod">
          <ac:chgData name="Teal, Slayter" userId="S::slayter.teal@okstate.edu::4b9dfe8a-9bbe-40cc-9ecf-56a5d844cf5b" providerId="AD" clId="Web-{C58A6673-9F4D-1FE2-42AD-1D752AEA3C07}" dt="2022-01-27T21:00:00.483" v="204" actId="20577"/>
          <ac:spMkLst>
            <pc:docMk/>
            <pc:sldMk cId="499891138" sldId="288"/>
            <ac:spMk id="10" creationId="{9B71DA5C-13E2-A149-B419-F04D98AC3511}"/>
          </ac:spMkLst>
        </pc:spChg>
        <pc:spChg chg="mod">
          <ac:chgData name="Teal, Slayter" userId="S::slayter.teal@okstate.edu::4b9dfe8a-9bbe-40cc-9ecf-56a5d844cf5b" providerId="AD" clId="Web-{C58A6673-9F4D-1FE2-42AD-1D752AEA3C07}" dt="2022-01-27T20:59:54.499" v="203"/>
          <ac:spMkLst>
            <pc:docMk/>
            <pc:sldMk cId="499891138" sldId="288"/>
            <ac:spMk id="12" creationId="{B0E297CD-5450-7441-A033-60CDC02876B0}"/>
          </ac:spMkLst>
        </pc:spChg>
        <pc:spChg chg="add">
          <ac:chgData name="Teal, Slayter" userId="S::slayter.teal@okstate.edu::4b9dfe8a-9bbe-40cc-9ecf-56a5d844cf5b" providerId="AD" clId="Web-{C58A6673-9F4D-1FE2-42AD-1D752AEA3C07}" dt="2022-01-27T20:59:54.499" v="203"/>
          <ac:spMkLst>
            <pc:docMk/>
            <pc:sldMk cId="499891138" sldId="288"/>
            <ac:spMk id="17" creationId="{100EDD19-6802-4EC3-95CE-CFFAB042CFD6}"/>
          </ac:spMkLst>
        </pc:spChg>
        <pc:spChg chg="add">
          <ac:chgData name="Teal, Slayter" userId="S::slayter.teal@okstate.edu::4b9dfe8a-9bbe-40cc-9ecf-56a5d844cf5b" providerId="AD" clId="Web-{C58A6673-9F4D-1FE2-42AD-1D752AEA3C07}" dt="2022-01-27T20:59:54.499" v="203"/>
          <ac:spMkLst>
            <pc:docMk/>
            <pc:sldMk cId="499891138" sldId="288"/>
            <ac:spMk id="19" creationId="{DB17E863-922E-4C26-BD64-E8FD41D28661}"/>
          </ac:spMkLst>
        </pc:spChg>
      </pc:sldChg>
      <pc:sldChg chg="addSp delSp modSp mod setBg">
        <pc:chgData name="Teal, Slayter" userId="S::slayter.teal@okstate.edu::4b9dfe8a-9bbe-40cc-9ecf-56a5d844cf5b" providerId="AD" clId="Web-{C58A6673-9F4D-1FE2-42AD-1D752AEA3C07}" dt="2022-01-27T20:44:00.739" v="40" actId="20577"/>
        <pc:sldMkLst>
          <pc:docMk/>
          <pc:sldMk cId="2401908091" sldId="292"/>
        </pc:sldMkLst>
        <pc:spChg chg="mod ord">
          <ac:chgData name="Teal, Slayter" userId="S::slayter.teal@okstate.edu::4b9dfe8a-9bbe-40cc-9ecf-56a5d844cf5b" providerId="AD" clId="Web-{C58A6673-9F4D-1FE2-42AD-1D752AEA3C07}" dt="2022-01-27T20:43:40.785" v="37" actId="20577"/>
          <ac:spMkLst>
            <pc:docMk/>
            <pc:sldMk cId="2401908091" sldId="292"/>
            <ac:spMk id="4" creationId="{789DF377-418C-44F5-A9DA-47E0B6C2CD4C}"/>
          </ac:spMkLst>
        </pc:spChg>
        <pc:spChg chg="mod">
          <ac:chgData name="Teal, Slayter" userId="S::slayter.teal@okstate.edu::4b9dfe8a-9bbe-40cc-9ecf-56a5d844cf5b" providerId="AD" clId="Web-{C58A6673-9F4D-1FE2-42AD-1D752AEA3C07}" dt="2022-01-27T20:44:00.739" v="40" actId="20577"/>
          <ac:spMkLst>
            <pc:docMk/>
            <pc:sldMk cId="2401908091" sldId="292"/>
            <ac:spMk id="5" creationId="{44B7E921-4FB7-284B-9679-627B0D7126F5}"/>
          </ac:spMkLst>
        </pc:spChg>
        <pc:spChg chg="del mod">
          <ac:chgData name="Teal, Slayter" userId="S::slayter.teal@okstate.edu::4b9dfe8a-9bbe-40cc-9ecf-56a5d844cf5b" providerId="AD" clId="Web-{C58A6673-9F4D-1FE2-42AD-1D752AEA3C07}" dt="2022-01-27T20:42:01.904" v="17"/>
          <ac:spMkLst>
            <pc:docMk/>
            <pc:sldMk cId="2401908091" sldId="292"/>
            <ac:spMk id="8" creationId="{FE5389B3-E0B5-458A-8585-F752E257F39A}"/>
          </ac:spMkLst>
        </pc:spChg>
        <pc:spChg chg="add">
          <ac:chgData name="Teal, Slayter" userId="S::slayter.teal@okstate.edu::4b9dfe8a-9bbe-40cc-9ecf-56a5d844cf5b" providerId="AD" clId="Web-{C58A6673-9F4D-1FE2-42AD-1D752AEA3C07}" dt="2022-01-27T20:41:35.512" v="9"/>
          <ac:spMkLst>
            <pc:docMk/>
            <pc:sldMk cId="2401908091" sldId="292"/>
            <ac:spMk id="11" creationId="{53B475F8-50AE-46A0-9943-B2B63183D50C}"/>
          </ac:spMkLst>
        </pc:spChg>
        <pc:spChg chg="add">
          <ac:chgData name="Teal, Slayter" userId="S::slayter.teal@okstate.edu::4b9dfe8a-9bbe-40cc-9ecf-56a5d844cf5b" providerId="AD" clId="Web-{C58A6673-9F4D-1FE2-42AD-1D752AEA3C07}" dt="2022-01-27T20:41:35.512" v="9"/>
          <ac:spMkLst>
            <pc:docMk/>
            <pc:sldMk cId="2401908091" sldId="292"/>
            <ac:spMk id="16" creationId="{75F6FDB4-2351-48C2-A863-2364A02343C0}"/>
          </ac:spMkLst>
        </pc:spChg>
        <pc:picChg chg="mod">
          <ac:chgData name="Teal, Slayter" userId="S::slayter.teal@okstate.edu::4b9dfe8a-9bbe-40cc-9ecf-56a5d844cf5b" providerId="AD" clId="Web-{C58A6673-9F4D-1FE2-42AD-1D752AEA3C07}" dt="2022-01-27T20:43:00.923" v="30" actId="1076"/>
          <ac:picMkLst>
            <pc:docMk/>
            <pc:sldMk cId="2401908091" sldId="292"/>
            <ac:picMk id="2" creationId="{0EAE6809-3461-4884-8FA2-4F76058C7896}"/>
          </ac:picMkLst>
        </pc:picChg>
        <pc:picChg chg="mod">
          <ac:chgData name="Teal, Slayter" userId="S::slayter.teal@okstate.edu::4b9dfe8a-9bbe-40cc-9ecf-56a5d844cf5b" providerId="AD" clId="Web-{C58A6673-9F4D-1FE2-42AD-1D752AEA3C07}" dt="2022-01-27T20:42:58.923" v="29" actId="1076"/>
          <ac:picMkLst>
            <pc:docMk/>
            <pc:sldMk cId="2401908091" sldId="292"/>
            <ac:picMk id="3" creationId="{BDE03ED8-CA79-4101-BD2F-E189635F0381}"/>
          </ac:picMkLst>
        </pc:picChg>
        <pc:picChg chg="mod ord">
          <ac:chgData name="Teal, Slayter" userId="S::slayter.teal@okstate.edu::4b9dfe8a-9bbe-40cc-9ecf-56a5d844cf5b" providerId="AD" clId="Web-{C58A6673-9F4D-1FE2-42AD-1D752AEA3C07}" dt="2022-01-27T20:43:12.408" v="33" actId="1076"/>
          <ac:picMkLst>
            <pc:docMk/>
            <pc:sldMk cId="2401908091" sldId="292"/>
            <ac:picMk id="9" creationId="{DF522768-4B02-40D0-B5D3-1A3325DDEEB7}"/>
          </ac:picMkLst>
        </pc:picChg>
      </pc:sldChg>
      <pc:sldChg chg="addSp delSp modSp mod setBg">
        <pc:chgData name="Teal, Slayter" userId="S::slayter.teal@okstate.edu::4b9dfe8a-9bbe-40cc-9ecf-56a5d844cf5b" providerId="AD" clId="Web-{C58A6673-9F4D-1FE2-42AD-1D752AEA3C07}" dt="2022-01-27T20:53:37.445" v="111" actId="20577"/>
        <pc:sldMkLst>
          <pc:docMk/>
          <pc:sldMk cId="3488142403" sldId="293"/>
        </pc:sldMkLst>
        <pc:spChg chg="mod">
          <ac:chgData name="Teal, Slayter" userId="S::slayter.teal@okstate.edu::4b9dfe8a-9bbe-40cc-9ecf-56a5d844cf5b" providerId="AD" clId="Web-{C58A6673-9F4D-1FE2-42AD-1D752AEA3C07}" dt="2022-01-27T20:53:37.445" v="111" actId="20577"/>
          <ac:spMkLst>
            <pc:docMk/>
            <pc:sldMk cId="3488142403" sldId="293"/>
            <ac:spMk id="8" creationId="{E03CD3B4-F80C-47C6-A8BF-D2EAB63E9655}"/>
          </ac:spMkLst>
        </pc:spChg>
        <pc:spChg chg="add">
          <ac:chgData name="Teal, Slayter" userId="S::slayter.teal@okstate.edu::4b9dfe8a-9bbe-40cc-9ecf-56a5d844cf5b" providerId="AD" clId="Web-{C58A6673-9F4D-1FE2-42AD-1D752AEA3C07}" dt="2022-01-27T20:51:16.202" v="94"/>
          <ac:spMkLst>
            <pc:docMk/>
            <pc:sldMk cId="3488142403" sldId="293"/>
            <ac:spMk id="19" creationId="{665DBBEF-238B-476B-96AB-8AAC3224ECEA}"/>
          </ac:spMkLst>
        </pc:spChg>
        <pc:spChg chg="add del">
          <ac:chgData name="Teal, Slayter" userId="S::slayter.teal@okstate.edu::4b9dfe8a-9bbe-40cc-9ecf-56a5d844cf5b" providerId="AD" clId="Web-{C58A6673-9F4D-1FE2-42AD-1D752AEA3C07}" dt="2022-01-27T20:48:50.116" v="76"/>
          <ac:spMkLst>
            <pc:docMk/>
            <pc:sldMk cId="3488142403" sldId="293"/>
            <ac:spMk id="20" creationId="{A03C25E4-862B-445F-875B-40EC49BEE52F}"/>
          </ac:spMkLst>
        </pc:spChg>
        <pc:spChg chg="add del">
          <ac:chgData name="Teal, Slayter" userId="S::slayter.teal@okstate.edu::4b9dfe8a-9bbe-40cc-9ecf-56a5d844cf5b" providerId="AD" clId="Web-{C58A6673-9F4D-1FE2-42AD-1D752AEA3C07}" dt="2022-01-27T20:48:50.116" v="76"/>
          <ac:spMkLst>
            <pc:docMk/>
            <pc:sldMk cId="3488142403" sldId="293"/>
            <ac:spMk id="21" creationId="{B7F5BEB7-70E3-40FD-A84B-D3DB76D7925E}"/>
          </ac:spMkLst>
        </pc:spChg>
        <pc:spChg chg="add del">
          <ac:chgData name="Teal, Slayter" userId="S::slayter.teal@okstate.edu::4b9dfe8a-9bbe-40cc-9ecf-56a5d844cf5b" providerId="AD" clId="Web-{C58A6673-9F4D-1FE2-42AD-1D752AEA3C07}" dt="2022-01-27T20:48:50.116" v="76"/>
          <ac:spMkLst>
            <pc:docMk/>
            <pc:sldMk cId="3488142403" sldId="293"/>
            <ac:spMk id="22" creationId="{27826028-8E7E-4810-8586-AF1F985C1B0F}"/>
          </ac:spMkLst>
        </pc:spChg>
        <pc:spChg chg="add del">
          <ac:chgData name="Teal, Slayter" userId="S::slayter.teal@okstate.edu::4b9dfe8a-9bbe-40cc-9ecf-56a5d844cf5b" providerId="AD" clId="Web-{C58A6673-9F4D-1FE2-42AD-1D752AEA3C07}" dt="2022-01-27T20:48:50.116" v="76"/>
          <ac:spMkLst>
            <pc:docMk/>
            <pc:sldMk cId="3488142403" sldId="293"/>
            <ac:spMk id="24" creationId="{E081C197-85C9-48AC-B705-A964FBE21310}"/>
          </ac:spMkLst>
        </pc:spChg>
        <pc:spChg chg="add del">
          <ac:chgData name="Teal, Slayter" userId="S::slayter.teal@okstate.edu::4b9dfe8a-9bbe-40cc-9ecf-56a5d844cf5b" providerId="AD" clId="Web-{C58A6673-9F4D-1FE2-42AD-1D752AEA3C07}" dt="2022-01-27T20:48:50.116" v="76"/>
          <ac:spMkLst>
            <pc:docMk/>
            <pc:sldMk cId="3488142403" sldId="293"/>
            <ac:spMk id="26" creationId="{4792EB31-7284-4930-AC34-DBDD94FBBD72}"/>
          </ac:spMkLst>
        </pc:spChg>
        <pc:spChg chg="add">
          <ac:chgData name="Teal, Slayter" userId="S::slayter.teal@okstate.edu::4b9dfe8a-9bbe-40cc-9ecf-56a5d844cf5b" providerId="AD" clId="Web-{C58A6673-9F4D-1FE2-42AD-1D752AEA3C07}" dt="2022-01-27T20:51:16.202" v="94"/>
          <ac:spMkLst>
            <pc:docMk/>
            <pc:sldMk cId="3488142403" sldId="293"/>
            <ac:spMk id="28" creationId="{3FCFB1DE-0B7E-48CC-BA90-B2AB0889F9D6}"/>
          </ac:spMkLst>
        </pc:spChg>
        <pc:spChg chg="add del">
          <ac:chgData name="Teal, Slayter" userId="S::slayter.teal@okstate.edu::4b9dfe8a-9bbe-40cc-9ecf-56a5d844cf5b" providerId="AD" clId="Web-{C58A6673-9F4D-1FE2-42AD-1D752AEA3C07}" dt="2022-01-27T20:48:50.116" v="76"/>
          <ac:spMkLst>
            <pc:docMk/>
            <pc:sldMk cId="3488142403" sldId="293"/>
            <ac:spMk id="33" creationId="{A7491B3F-28E1-47D2-9EDB-4A3F9B19267A}"/>
          </ac:spMkLst>
        </pc:spChg>
        <pc:spChg chg="add del">
          <ac:chgData name="Teal, Slayter" userId="S::slayter.teal@okstate.edu::4b9dfe8a-9bbe-40cc-9ecf-56a5d844cf5b" providerId="AD" clId="Web-{C58A6673-9F4D-1FE2-42AD-1D752AEA3C07}" dt="2022-01-27T20:48:50.116" v="76"/>
          <ac:spMkLst>
            <pc:docMk/>
            <pc:sldMk cId="3488142403" sldId="293"/>
            <ac:spMk id="35" creationId="{9A526085-7BDA-416F-8DBE-917B0CFF2894}"/>
          </ac:spMkLst>
        </pc:spChg>
        <pc:picChg chg="add del mod">
          <ac:chgData name="Teal, Slayter" userId="S::slayter.teal@okstate.edu::4b9dfe8a-9bbe-40cc-9ecf-56a5d844cf5b" providerId="AD" clId="Web-{C58A6673-9F4D-1FE2-42AD-1D752AEA3C07}" dt="2022-01-27T20:53:05.662" v="104"/>
          <ac:picMkLst>
            <pc:docMk/>
            <pc:sldMk cId="3488142403" sldId="293"/>
            <ac:picMk id="2" creationId="{B1A94BE8-AB41-43B9-9D7F-1822E47ACACF}"/>
          </ac:picMkLst>
        </pc:picChg>
        <pc:picChg chg="add del mod">
          <ac:chgData name="Teal, Slayter" userId="S::slayter.teal@okstate.edu::4b9dfe8a-9bbe-40cc-9ecf-56a5d844cf5b" providerId="AD" clId="Web-{C58A6673-9F4D-1FE2-42AD-1D752AEA3C07}" dt="2022-01-27T20:52:11.549" v="102"/>
          <ac:picMkLst>
            <pc:docMk/>
            <pc:sldMk cId="3488142403" sldId="293"/>
            <ac:picMk id="17" creationId="{C117464A-5347-49C7-8776-BAC7C3916696}"/>
          </ac:picMkLst>
        </pc:picChg>
        <pc:picChg chg="del mod">
          <ac:chgData name="Teal, Slayter" userId="S::slayter.teal@okstate.edu::4b9dfe8a-9bbe-40cc-9ecf-56a5d844cf5b" providerId="AD" clId="Web-{C58A6673-9F4D-1FE2-42AD-1D752AEA3C07}" dt="2022-01-27T20:51:09.780" v="93"/>
          <ac:picMkLst>
            <pc:docMk/>
            <pc:sldMk cId="3488142403" sldId="293"/>
            <ac:picMk id="18" creationId="{096AB3CA-CA2B-4BEC-A933-6F00627E53B6}"/>
          </ac:picMkLst>
        </pc:picChg>
      </pc:sldChg>
      <pc:sldChg chg="addSp modSp mod setBg">
        <pc:chgData name="Teal, Slayter" userId="S::slayter.teal@okstate.edu::4b9dfe8a-9bbe-40cc-9ecf-56a5d844cf5b" providerId="AD" clId="Web-{C58A6673-9F4D-1FE2-42AD-1D752AEA3C07}" dt="2022-01-27T20:50:46.951" v="92" actId="20577"/>
        <pc:sldMkLst>
          <pc:docMk/>
          <pc:sldMk cId="3279544716" sldId="309"/>
        </pc:sldMkLst>
        <pc:spChg chg="mod">
          <ac:chgData name="Teal, Slayter" userId="S::slayter.teal@okstate.edu::4b9dfe8a-9bbe-40cc-9ecf-56a5d844cf5b" providerId="AD" clId="Web-{C58A6673-9F4D-1FE2-42AD-1D752AEA3C07}" dt="2022-01-27T20:50:37.434" v="91" actId="20577"/>
          <ac:spMkLst>
            <pc:docMk/>
            <pc:sldMk cId="3279544716" sldId="309"/>
            <ac:spMk id="2" creationId="{6B1073F1-1A77-473D-B29A-942B3218FF2D}"/>
          </ac:spMkLst>
        </pc:spChg>
        <pc:spChg chg="mod">
          <ac:chgData name="Teal, Slayter" userId="S::slayter.teal@okstate.edu::4b9dfe8a-9bbe-40cc-9ecf-56a5d844cf5b" providerId="AD" clId="Web-{C58A6673-9F4D-1FE2-42AD-1D752AEA3C07}" dt="2022-01-27T20:50:46.951" v="92" actId="20577"/>
          <ac:spMkLst>
            <pc:docMk/>
            <pc:sldMk cId="3279544716" sldId="309"/>
            <ac:spMk id="7" creationId="{47EEBF17-DFBC-4D2A-9255-8D2F68084B04}"/>
          </ac:spMkLst>
        </pc:spChg>
        <pc:spChg chg="add">
          <ac:chgData name="Teal, Slayter" userId="S::slayter.teal@okstate.edu::4b9dfe8a-9bbe-40cc-9ecf-56a5d844cf5b" providerId="AD" clId="Web-{C58A6673-9F4D-1FE2-42AD-1D752AEA3C07}" dt="2022-01-27T20:50:17.730" v="87"/>
          <ac:spMkLst>
            <pc:docMk/>
            <pc:sldMk cId="3279544716" sldId="309"/>
            <ac:spMk id="12" creationId="{32AEEBC8-9D30-42EF-95F2-386C2653FBF0}"/>
          </ac:spMkLst>
        </pc:spChg>
        <pc:spChg chg="add">
          <ac:chgData name="Teal, Slayter" userId="S::slayter.teal@okstate.edu::4b9dfe8a-9bbe-40cc-9ecf-56a5d844cf5b" providerId="AD" clId="Web-{C58A6673-9F4D-1FE2-42AD-1D752AEA3C07}" dt="2022-01-27T20:50:17.730" v="87"/>
          <ac:spMkLst>
            <pc:docMk/>
            <pc:sldMk cId="3279544716" sldId="309"/>
            <ac:spMk id="14" creationId="{2E92FA66-67D7-4CB4-94D3-E643A9AD4757}"/>
          </ac:spMkLst>
        </pc:spChg>
        <pc:picChg chg="mod ord">
          <ac:chgData name="Teal, Slayter" userId="S::slayter.teal@okstate.edu::4b9dfe8a-9bbe-40cc-9ecf-56a5d844cf5b" providerId="AD" clId="Web-{C58A6673-9F4D-1FE2-42AD-1D752AEA3C07}" dt="2022-01-27T20:50:17.730" v="87"/>
          <ac:picMkLst>
            <pc:docMk/>
            <pc:sldMk cId="3279544716" sldId="309"/>
            <ac:picMk id="3" creationId="{78E11F28-F8CB-4B5B-B170-79F2CA9B03D7}"/>
          </ac:picMkLst>
        </pc:picChg>
      </pc:sldChg>
      <pc:sldChg chg="addSp delSp modSp">
        <pc:chgData name="Teal, Slayter" userId="S::slayter.teal@okstate.edu::4b9dfe8a-9bbe-40cc-9ecf-56a5d844cf5b" providerId="AD" clId="Web-{C58A6673-9F4D-1FE2-42AD-1D752AEA3C07}" dt="2022-01-27T20:46:59.609" v="57" actId="20577"/>
        <pc:sldMkLst>
          <pc:docMk/>
          <pc:sldMk cId="1642132437" sldId="310"/>
        </pc:sldMkLst>
        <pc:spChg chg="mod">
          <ac:chgData name="Teal, Slayter" userId="S::slayter.teal@okstate.edu::4b9dfe8a-9bbe-40cc-9ecf-56a5d844cf5b" providerId="AD" clId="Web-{C58A6673-9F4D-1FE2-42AD-1D752AEA3C07}" dt="2022-01-27T20:46:59.609" v="57" actId="20577"/>
          <ac:spMkLst>
            <pc:docMk/>
            <pc:sldMk cId="1642132437" sldId="310"/>
            <ac:spMk id="4" creationId="{8DD93D6E-F700-FB4D-8333-A087C39ACBA6}"/>
          </ac:spMkLst>
        </pc:spChg>
        <pc:spChg chg="del">
          <ac:chgData name="Teal, Slayter" userId="S::slayter.teal@okstate.edu::4b9dfe8a-9bbe-40cc-9ecf-56a5d844cf5b" providerId="AD" clId="Web-{C58A6673-9F4D-1FE2-42AD-1D752AEA3C07}" dt="2022-01-27T20:45:38.417" v="47"/>
          <ac:spMkLst>
            <pc:docMk/>
            <pc:sldMk cId="1642132437" sldId="310"/>
            <ac:spMk id="16" creationId="{943CAA20-3569-4189-9E48-239A229A86CA}"/>
          </ac:spMkLst>
        </pc:spChg>
        <pc:spChg chg="del">
          <ac:chgData name="Teal, Slayter" userId="S::slayter.teal@okstate.edu::4b9dfe8a-9bbe-40cc-9ecf-56a5d844cf5b" providerId="AD" clId="Web-{C58A6673-9F4D-1FE2-42AD-1D752AEA3C07}" dt="2022-01-27T20:45:38.417" v="47"/>
          <ac:spMkLst>
            <pc:docMk/>
            <pc:sldMk cId="1642132437" sldId="310"/>
            <ac:spMk id="18" creationId="{DA542B6D-E775-4832-91DC-2D20F857813A}"/>
          </ac:spMkLst>
        </pc:spChg>
        <pc:spChg chg="add del">
          <ac:chgData name="Teal, Slayter" userId="S::slayter.teal@okstate.edu::4b9dfe8a-9bbe-40cc-9ecf-56a5d844cf5b" providerId="AD" clId="Web-{C58A6673-9F4D-1FE2-42AD-1D752AEA3C07}" dt="2022-01-27T20:46:51.093" v="56"/>
          <ac:spMkLst>
            <pc:docMk/>
            <pc:sldMk cId="1642132437" sldId="310"/>
            <ac:spMk id="24" creationId="{C1DD1A8A-57D5-4A81-AD04-532B043C5611}"/>
          </ac:spMkLst>
        </pc:spChg>
        <pc:spChg chg="add del">
          <ac:chgData name="Teal, Slayter" userId="S::slayter.teal@okstate.edu::4b9dfe8a-9bbe-40cc-9ecf-56a5d844cf5b" providerId="AD" clId="Web-{C58A6673-9F4D-1FE2-42AD-1D752AEA3C07}" dt="2022-01-27T20:46:51.093" v="56"/>
          <ac:spMkLst>
            <pc:docMk/>
            <pc:sldMk cId="1642132437" sldId="310"/>
            <ac:spMk id="26" creationId="{007891EC-4501-44ED-A8C8-B11B6DB767AB}"/>
          </ac:spMkLst>
        </pc:spChg>
        <pc:spChg chg="add">
          <ac:chgData name="Teal, Slayter" userId="S::slayter.teal@okstate.edu::4b9dfe8a-9bbe-40cc-9ecf-56a5d844cf5b" providerId="AD" clId="Web-{C58A6673-9F4D-1FE2-42AD-1D752AEA3C07}" dt="2022-01-27T20:46:51.093" v="56"/>
          <ac:spMkLst>
            <pc:docMk/>
            <pc:sldMk cId="1642132437" sldId="310"/>
            <ac:spMk id="31" creationId="{9B7AD9F6-8CE7-4299-8FC6-328F4DCD3FF9}"/>
          </ac:spMkLst>
        </pc:spChg>
        <pc:spChg chg="add">
          <ac:chgData name="Teal, Slayter" userId="S::slayter.teal@okstate.edu::4b9dfe8a-9bbe-40cc-9ecf-56a5d844cf5b" providerId="AD" clId="Web-{C58A6673-9F4D-1FE2-42AD-1D752AEA3C07}" dt="2022-01-27T20:46:51.093" v="56"/>
          <ac:spMkLst>
            <pc:docMk/>
            <pc:sldMk cId="1642132437" sldId="310"/>
            <ac:spMk id="33" creationId="{F49775AF-8896-43EE-92C6-83497D6DC56F}"/>
          </ac:spMkLst>
        </pc:spChg>
        <pc:picChg chg="add mod ord">
          <ac:chgData name="Teal, Slayter" userId="S::slayter.teal@okstate.edu::4b9dfe8a-9bbe-40cc-9ecf-56a5d844cf5b" providerId="AD" clId="Web-{C58A6673-9F4D-1FE2-42AD-1D752AEA3C07}" dt="2022-01-27T20:46:51.093" v="56"/>
          <ac:picMkLst>
            <pc:docMk/>
            <pc:sldMk cId="1642132437" sldId="310"/>
            <ac:picMk id="20" creationId="{C5BE370C-216B-4CE4-86B7-99A985A7CF3D}"/>
          </ac:picMkLst>
        </pc:picChg>
      </pc:sldChg>
      <pc:sldChg chg="addSp delSp modSp mod setClrOvrMap">
        <pc:chgData name="Teal, Slayter" userId="S::slayter.teal@okstate.edu::4b9dfe8a-9bbe-40cc-9ecf-56a5d844cf5b" providerId="AD" clId="Web-{C58A6673-9F4D-1FE2-42AD-1D752AEA3C07}" dt="2022-01-27T20:47:39.018" v="59" actId="20577"/>
        <pc:sldMkLst>
          <pc:docMk/>
          <pc:sldMk cId="2351496996" sldId="311"/>
        </pc:sldMkLst>
        <pc:spChg chg="mod">
          <ac:chgData name="Teal, Slayter" userId="S::slayter.teal@okstate.edu::4b9dfe8a-9bbe-40cc-9ecf-56a5d844cf5b" providerId="AD" clId="Web-{C58A6673-9F4D-1FE2-42AD-1D752AEA3C07}" dt="2022-01-27T20:47:39.018" v="59" actId="20577"/>
          <ac:spMkLst>
            <pc:docMk/>
            <pc:sldMk cId="2351496996" sldId="311"/>
            <ac:spMk id="4" creationId="{8DD93D6E-F700-FB4D-8333-A087C39ACBA6}"/>
          </ac:spMkLst>
        </pc:spChg>
        <pc:spChg chg="add del">
          <ac:chgData name="Teal, Slayter" userId="S::slayter.teal@okstate.edu::4b9dfe8a-9bbe-40cc-9ecf-56a5d844cf5b" providerId="AD" clId="Web-{C58A6673-9F4D-1FE2-42AD-1D752AEA3C07}" dt="2022-01-27T20:46:32.623" v="53"/>
          <ac:spMkLst>
            <pc:docMk/>
            <pc:sldMk cId="2351496996" sldId="311"/>
            <ac:spMk id="11" creationId="{C1DD1A8A-57D5-4A81-AD04-532B043C5611}"/>
          </ac:spMkLst>
        </pc:spChg>
        <pc:spChg chg="add del">
          <ac:chgData name="Teal, Slayter" userId="S::slayter.teal@okstate.edu::4b9dfe8a-9bbe-40cc-9ecf-56a5d844cf5b" providerId="AD" clId="Web-{C58A6673-9F4D-1FE2-42AD-1D752AEA3C07}" dt="2022-01-27T20:46:32.623" v="53"/>
          <ac:spMkLst>
            <pc:docMk/>
            <pc:sldMk cId="2351496996" sldId="311"/>
            <ac:spMk id="15" creationId="{007891EC-4501-44ED-A8C8-B11B6DB767AB}"/>
          </ac:spMkLst>
        </pc:spChg>
        <pc:spChg chg="add del">
          <ac:chgData name="Teal, Slayter" userId="S::slayter.teal@okstate.edu::4b9dfe8a-9bbe-40cc-9ecf-56a5d844cf5b" providerId="AD" clId="Web-{C58A6673-9F4D-1FE2-42AD-1D752AEA3C07}" dt="2022-01-27T20:46:32.607" v="52"/>
          <ac:spMkLst>
            <pc:docMk/>
            <pc:sldMk cId="2351496996" sldId="311"/>
            <ac:spMk id="17" creationId="{657F69E0-C4B0-4BEC-A689-4F8D877F05D4}"/>
          </ac:spMkLst>
        </pc:spChg>
        <pc:spChg chg="add del">
          <ac:chgData name="Teal, Slayter" userId="S::slayter.teal@okstate.edu::4b9dfe8a-9bbe-40cc-9ecf-56a5d844cf5b" providerId="AD" clId="Web-{C58A6673-9F4D-1FE2-42AD-1D752AEA3C07}" dt="2022-01-27T20:46:32.607" v="52"/>
          <ac:spMkLst>
            <pc:docMk/>
            <pc:sldMk cId="2351496996" sldId="311"/>
            <ac:spMk id="18" creationId="{9F6380B4-6A1C-481E-8408-B4E6C75B9B81}"/>
          </ac:spMkLst>
        </pc:spChg>
        <pc:spChg chg="add del">
          <ac:chgData name="Teal, Slayter" userId="S::slayter.teal@okstate.edu::4b9dfe8a-9bbe-40cc-9ecf-56a5d844cf5b" providerId="AD" clId="Web-{C58A6673-9F4D-1FE2-42AD-1D752AEA3C07}" dt="2022-01-27T20:47:33.892" v="58"/>
          <ac:spMkLst>
            <pc:docMk/>
            <pc:sldMk cId="2351496996" sldId="311"/>
            <ac:spMk id="19" creationId="{ECC07320-C2CA-4E29-8481-9D9E143C7788}"/>
          </ac:spMkLst>
        </pc:spChg>
        <pc:spChg chg="add del">
          <ac:chgData name="Teal, Slayter" userId="S::slayter.teal@okstate.edu::4b9dfe8a-9bbe-40cc-9ecf-56a5d844cf5b" providerId="AD" clId="Web-{C58A6673-9F4D-1FE2-42AD-1D752AEA3C07}" dt="2022-01-27T20:46:30.857" v="50"/>
          <ac:spMkLst>
            <pc:docMk/>
            <pc:sldMk cId="2351496996" sldId="311"/>
            <ac:spMk id="20" creationId="{E91DC736-0EF8-4F87-9146-EBF1D2EE4D3D}"/>
          </ac:spMkLst>
        </pc:spChg>
        <pc:spChg chg="add del">
          <ac:chgData name="Teal, Slayter" userId="S::slayter.teal@okstate.edu::4b9dfe8a-9bbe-40cc-9ecf-56a5d844cf5b" providerId="AD" clId="Web-{C58A6673-9F4D-1FE2-42AD-1D752AEA3C07}" dt="2022-01-27T20:47:33.892" v="58"/>
          <ac:spMkLst>
            <pc:docMk/>
            <pc:sldMk cId="2351496996" sldId="311"/>
            <ac:spMk id="21" creationId="{178FB36B-5BFE-42CA-BC60-1115E0D95EEC}"/>
          </ac:spMkLst>
        </pc:spChg>
        <pc:spChg chg="add del">
          <ac:chgData name="Teal, Slayter" userId="S::slayter.teal@okstate.edu::4b9dfe8a-9bbe-40cc-9ecf-56a5d844cf5b" providerId="AD" clId="Web-{C58A6673-9F4D-1FE2-42AD-1D752AEA3C07}" dt="2022-01-27T20:46:30.857" v="50"/>
          <ac:spMkLst>
            <pc:docMk/>
            <pc:sldMk cId="2351496996" sldId="311"/>
            <ac:spMk id="22" creationId="{097CD68E-23E3-4007-8847-CD0944C4F7BE}"/>
          </ac:spMkLst>
        </pc:spChg>
        <pc:spChg chg="add">
          <ac:chgData name="Teal, Slayter" userId="S::slayter.teal@okstate.edu::4b9dfe8a-9bbe-40cc-9ecf-56a5d844cf5b" providerId="AD" clId="Web-{C58A6673-9F4D-1FE2-42AD-1D752AEA3C07}" dt="2022-01-27T20:47:33.892" v="58"/>
          <ac:spMkLst>
            <pc:docMk/>
            <pc:sldMk cId="2351496996" sldId="311"/>
            <ac:spMk id="23" creationId="{9B7AD9F6-8CE7-4299-8FC6-328F4DCD3FF9}"/>
          </ac:spMkLst>
        </pc:spChg>
        <pc:spChg chg="add del">
          <ac:chgData name="Teal, Slayter" userId="S::slayter.teal@okstate.edu::4b9dfe8a-9bbe-40cc-9ecf-56a5d844cf5b" providerId="AD" clId="Web-{C58A6673-9F4D-1FE2-42AD-1D752AEA3C07}" dt="2022-01-27T20:46:30.857" v="50"/>
          <ac:spMkLst>
            <pc:docMk/>
            <pc:sldMk cId="2351496996" sldId="311"/>
            <ac:spMk id="24" creationId="{AF2F604E-43BE-4DC3-B983-E071523364F8}"/>
          </ac:spMkLst>
        </pc:spChg>
        <pc:spChg chg="add del">
          <ac:chgData name="Teal, Slayter" userId="S::slayter.teal@okstate.edu::4b9dfe8a-9bbe-40cc-9ecf-56a5d844cf5b" providerId="AD" clId="Web-{C58A6673-9F4D-1FE2-42AD-1D752AEA3C07}" dt="2022-01-27T20:46:30.857" v="50"/>
          <ac:spMkLst>
            <pc:docMk/>
            <pc:sldMk cId="2351496996" sldId="311"/>
            <ac:spMk id="26" creationId="{08C9B587-E65E-4B52-B37C-ABEBB6E87928}"/>
          </ac:spMkLst>
        </pc:spChg>
        <pc:spChg chg="add">
          <ac:chgData name="Teal, Slayter" userId="S::slayter.teal@okstate.edu::4b9dfe8a-9bbe-40cc-9ecf-56a5d844cf5b" providerId="AD" clId="Web-{C58A6673-9F4D-1FE2-42AD-1D752AEA3C07}" dt="2022-01-27T20:47:33.892" v="58"/>
          <ac:spMkLst>
            <pc:docMk/>
            <pc:sldMk cId="2351496996" sldId="311"/>
            <ac:spMk id="28" creationId="{F49775AF-8896-43EE-92C6-83497D6DC56F}"/>
          </ac:spMkLst>
        </pc:spChg>
        <pc:picChg chg="mod ord">
          <ac:chgData name="Teal, Slayter" userId="S::slayter.teal@okstate.edu::4b9dfe8a-9bbe-40cc-9ecf-56a5d844cf5b" providerId="AD" clId="Web-{C58A6673-9F4D-1FE2-42AD-1D752AEA3C07}" dt="2022-01-27T20:47:33.892" v="58"/>
          <ac:picMkLst>
            <pc:docMk/>
            <pc:sldMk cId="2351496996" sldId="311"/>
            <ac:picMk id="13" creationId="{EB928C80-234A-4906-8220-C02D04B5E987}"/>
          </ac:picMkLst>
        </pc:picChg>
      </pc:sldChg>
      <pc:sldChg chg="addSp delSp modSp mod setBg">
        <pc:chgData name="Teal, Slayter" userId="S::slayter.teal@okstate.edu::4b9dfe8a-9bbe-40cc-9ecf-56a5d844cf5b" providerId="AD" clId="Web-{C58A6673-9F4D-1FE2-42AD-1D752AEA3C07}" dt="2022-01-27T20:58:51.589" v="192" actId="1076"/>
        <pc:sldMkLst>
          <pc:docMk/>
          <pc:sldMk cId="3119149485" sldId="313"/>
        </pc:sldMkLst>
        <pc:spChg chg="mod">
          <ac:chgData name="Teal, Slayter" userId="S::slayter.teal@okstate.edu::4b9dfe8a-9bbe-40cc-9ecf-56a5d844cf5b" providerId="AD" clId="Web-{C58A6673-9F4D-1FE2-42AD-1D752AEA3C07}" dt="2022-01-27T20:58:42.854" v="190" actId="20577"/>
          <ac:spMkLst>
            <pc:docMk/>
            <pc:sldMk cId="3119149485" sldId="313"/>
            <ac:spMk id="5" creationId="{44B7E921-4FB7-284B-9679-627B0D7126F5}"/>
          </ac:spMkLst>
        </pc:spChg>
        <pc:spChg chg="add del">
          <ac:chgData name="Teal, Slayter" userId="S::slayter.teal@okstate.edu::4b9dfe8a-9bbe-40cc-9ecf-56a5d844cf5b" providerId="AD" clId="Web-{C58A6673-9F4D-1FE2-42AD-1D752AEA3C07}" dt="2022-01-27T20:58:33.009" v="187"/>
          <ac:spMkLst>
            <pc:docMk/>
            <pc:sldMk cId="3119149485" sldId="313"/>
            <ac:spMk id="10" creationId="{665DBBEF-238B-476B-96AB-8AAC3224ECEA}"/>
          </ac:spMkLst>
        </pc:spChg>
        <pc:spChg chg="add del">
          <ac:chgData name="Teal, Slayter" userId="S::slayter.teal@okstate.edu::4b9dfe8a-9bbe-40cc-9ecf-56a5d844cf5b" providerId="AD" clId="Web-{C58A6673-9F4D-1FE2-42AD-1D752AEA3C07}" dt="2022-01-27T20:58:33.009" v="187"/>
          <ac:spMkLst>
            <pc:docMk/>
            <pc:sldMk cId="3119149485" sldId="313"/>
            <ac:spMk id="12" creationId="{3FCFB1DE-0B7E-48CC-BA90-B2AB0889F9D6}"/>
          </ac:spMkLst>
        </pc:spChg>
        <pc:spChg chg="add">
          <ac:chgData name="Teal, Slayter" userId="S::slayter.teal@okstate.edu::4b9dfe8a-9bbe-40cc-9ecf-56a5d844cf5b" providerId="AD" clId="Web-{C58A6673-9F4D-1FE2-42AD-1D752AEA3C07}" dt="2022-01-27T20:58:33.009" v="187"/>
          <ac:spMkLst>
            <pc:docMk/>
            <pc:sldMk cId="3119149485" sldId="313"/>
            <ac:spMk id="17" creationId="{BCED4D40-4B67-4331-AC48-79B82B4A47D8}"/>
          </ac:spMkLst>
        </pc:spChg>
        <pc:spChg chg="add">
          <ac:chgData name="Teal, Slayter" userId="S::slayter.teal@okstate.edu::4b9dfe8a-9bbe-40cc-9ecf-56a5d844cf5b" providerId="AD" clId="Web-{C58A6673-9F4D-1FE2-42AD-1D752AEA3C07}" dt="2022-01-27T20:58:33.009" v="187"/>
          <ac:spMkLst>
            <pc:docMk/>
            <pc:sldMk cId="3119149485" sldId="313"/>
            <ac:spMk id="19" creationId="{670CEDEF-4F34-412E-84EE-329C1E936AF5}"/>
          </ac:spMkLst>
        </pc:spChg>
        <pc:picChg chg="mod">
          <ac:chgData name="Teal, Slayter" userId="S::slayter.teal@okstate.edu::4b9dfe8a-9bbe-40cc-9ecf-56a5d844cf5b" providerId="AD" clId="Web-{C58A6673-9F4D-1FE2-42AD-1D752AEA3C07}" dt="2022-01-27T20:58:51.589" v="192" actId="1076"/>
          <ac:picMkLst>
            <pc:docMk/>
            <pc:sldMk cId="3119149485" sldId="313"/>
            <ac:picMk id="4" creationId="{10A76BDA-9ED1-414D-806C-5C622FADF01A}"/>
          </ac:picMkLst>
        </pc:picChg>
      </pc:sldChg>
      <pc:sldChg chg="addSp delSp modSp mod setBg">
        <pc:chgData name="Teal, Slayter" userId="S::slayter.teal@okstate.edu::4b9dfe8a-9bbe-40cc-9ecf-56a5d844cf5b" providerId="AD" clId="Web-{C58A6673-9F4D-1FE2-42AD-1D752AEA3C07}" dt="2022-01-27T20:58:57.042" v="194" actId="1076"/>
        <pc:sldMkLst>
          <pc:docMk/>
          <pc:sldMk cId="2965412808" sldId="314"/>
        </pc:sldMkLst>
        <pc:spChg chg="mod">
          <ac:chgData name="Teal, Slayter" userId="S::slayter.teal@okstate.edu::4b9dfe8a-9bbe-40cc-9ecf-56a5d844cf5b" providerId="AD" clId="Web-{C58A6673-9F4D-1FE2-42AD-1D752AEA3C07}" dt="2022-01-27T20:58:28.103" v="186"/>
          <ac:spMkLst>
            <pc:docMk/>
            <pc:sldMk cId="2965412808" sldId="314"/>
            <ac:spMk id="5" creationId="{44B7E921-4FB7-284B-9679-627B0D7126F5}"/>
          </ac:spMkLst>
        </pc:spChg>
        <pc:spChg chg="add del">
          <ac:chgData name="Teal, Slayter" userId="S::slayter.teal@okstate.edu::4b9dfe8a-9bbe-40cc-9ecf-56a5d844cf5b" providerId="AD" clId="Web-{C58A6673-9F4D-1FE2-42AD-1D752AEA3C07}" dt="2022-01-27T20:58:28.103" v="186"/>
          <ac:spMkLst>
            <pc:docMk/>
            <pc:sldMk cId="2965412808" sldId="314"/>
            <ac:spMk id="10" creationId="{665DBBEF-238B-476B-96AB-8AAC3224ECEA}"/>
          </ac:spMkLst>
        </pc:spChg>
        <pc:spChg chg="add del">
          <ac:chgData name="Teal, Slayter" userId="S::slayter.teal@okstate.edu::4b9dfe8a-9bbe-40cc-9ecf-56a5d844cf5b" providerId="AD" clId="Web-{C58A6673-9F4D-1FE2-42AD-1D752AEA3C07}" dt="2022-01-27T20:58:28.103" v="186"/>
          <ac:spMkLst>
            <pc:docMk/>
            <pc:sldMk cId="2965412808" sldId="314"/>
            <ac:spMk id="12" creationId="{3FCFB1DE-0B7E-48CC-BA90-B2AB0889F9D6}"/>
          </ac:spMkLst>
        </pc:spChg>
        <pc:spChg chg="add">
          <ac:chgData name="Teal, Slayter" userId="S::slayter.teal@okstate.edu::4b9dfe8a-9bbe-40cc-9ecf-56a5d844cf5b" providerId="AD" clId="Web-{C58A6673-9F4D-1FE2-42AD-1D752AEA3C07}" dt="2022-01-27T20:58:28.103" v="186"/>
          <ac:spMkLst>
            <pc:docMk/>
            <pc:sldMk cId="2965412808" sldId="314"/>
            <ac:spMk id="17" creationId="{BCED4D40-4B67-4331-AC48-79B82B4A47D8}"/>
          </ac:spMkLst>
        </pc:spChg>
        <pc:spChg chg="add">
          <ac:chgData name="Teal, Slayter" userId="S::slayter.teal@okstate.edu::4b9dfe8a-9bbe-40cc-9ecf-56a5d844cf5b" providerId="AD" clId="Web-{C58A6673-9F4D-1FE2-42AD-1D752AEA3C07}" dt="2022-01-27T20:58:28.103" v="186"/>
          <ac:spMkLst>
            <pc:docMk/>
            <pc:sldMk cId="2965412808" sldId="314"/>
            <ac:spMk id="19" creationId="{670CEDEF-4F34-412E-84EE-329C1E936AF5}"/>
          </ac:spMkLst>
        </pc:spChg>
        <pc:picChg chg="mod">
          <ac:chgData name="Teal, Slayter" userId="S::slayter.teal@okstate.edu::4b9dfe8a-9bbe-40cc-9ecf-56a5d844cf5b" providerId="AD" clId="Web-{C58A6673-9F4D-1FE2-42AD-1D752AEA3C07}" dt="2022-01-27T20:58:57.042" v="194" actId="1076"/>
          <ac:picMkLst>
            <pc:docMk/>
            <pc:sldMk cId="2965412808" sldId="314"/>
            <ac:picMk id="4" creationId="{A41AC04B-3672-43DF-93B7-17D24DCA6A6A}"/>
          </ac:picMkLst>
        </pc:picChg>
      </pc:sldChg>
      <pc:sldChg chg="addSp modSp mod setBg">
        <pc:chgData name="Teal, Slayter" userId="S::slayter.teal@okstate.edu::4b9dfe8a-9bbe-40cc-9ecf-56a5d844cf5b" providerId="AD" clId="Web-{C58A6673-9F4D-1FE2-42AD-1D752AEA3C07}" dt="2022-01-27T20:59:01.511" v="195" actId="1076"/>
        <pc:sldMkLst>
          <pc:docMk/>
          <pc:sldMk cId="2185627305" sldId="315"/>
        </pc:sldMkLst>
        <pc:spChg chg="mod">
          <ac:chgData name="Teal, Slayter" userId="S::slayter.teal@okstate.edu::4b9dfe8a-9bbe-40cc-9ecf-56a5d844cf5b" providerId="AD" clId="Web-{C58A6673-9F4D-1FE2-42AD-1D752AEA3C07}" dt="2022-01-27T20:58:23.353" v="185"/>
          <ac:spMkLst>
            <pc:docMk/>
            <pc:sldMk cId="2185627305" sldId="315"/>
            <ac:spMk id="5" creationId="{44B7E921-4FB7-284B-9679-627B0D7126F5}"/>
          </ac:spMkLst>
        </pc:spChg>
        <pc:spChg chg="add">
          <ac:chgData name="Teal, Slayter" userId="S::slayter.teal@okstate.edu::4b9dfe8a-9bbe-40cc-9ecf-56a5d844cf5b" providerId="AD" clId="Web-{C58A6673-9F4D-1FE2-42AD-1D752AEA3C07}" dt="2022-01-27T20:58:23.353" v="185"/>
          <ac:spMkLst>
            <pc:docMk/>
            <pc:sldMk cId="2185627305" sldId="315"/>
            <ac:spMk id="10" creationId="{BCED4D40-4B67-4331-AC48-79B82B4A47D8}"/>
          </ac:spMkLst>
        </pc:spChg>
        <pc:spChg chg="add">
          <ac:chgData name="Teal, Slayter" userId="S::slayter.teal@okstate.edu::4b9dfe8a-9bbe-40cc-9ecf-56a5d844cf5b" providerId="AD" clId="Web-{C58A6673-9F4D-1FE2-42AD-1D752AEA3C07}" dt="2022-01-27T20:58:23.353" v="185"/>
          <ac:spMkLst>
            <pc:docMk/>
            <pc:sldMk cId="2185627305" sldId="315"/>
            <ac:spMk id="12" creationId="{670CEDEF-4F34-412E-84EE-329C1E936AF5}"/>
          </ac:spMkLst>
        </pc:spChg>
        <pc:picChg chg="mod">
          <ac:chgData name="Teal, Slayter" userId="S::slayter.teal@okstate.edu::4b9dfe8a-9bbe-40cc-9ecf-56a5d844cf5b" providerId="AD" clId="Web-{C58A6673-9F4D-1FE2-42AD-1D752AEA3C07}" dt="2022-01-27T20:59:01.511" v="195" actId="1076"/>
          <ac:picMkLst>
            <pc:docMk/>
            <pc:sldMk cId="2185627305" sldId="315"/>
            <ac:picMk id="4" creationId="{D96EE519-E41E-44F0-8166-58BB92F74C7F}"/>
          </ac:picMkLst>
        </pc:picChg>
      </pc:sldChg>
      <pc:sldChg chg="delSp modSp">
        <pc:chgData name="Teal, Slayter" userId="S::slayter.teal@okstate.edu::4b9dfe8a-9bbe-40cc-9ecf-56a5d844cf5b" providerId="AD" clId="Web-{C58A6673-9F4D-1FE2-42AD-1D752AEA3C07}" dt="2022-01-27T20:57:10.833" v="174" actId="20577"/>
        <pc:sldMkLst>
          <pc:docMk/>
          <pc:sldMk cId="4092784203" sldId="317"/>
        </pc:sldMkLst>
        <pc:spChg chg="del mod">
          <ac:chgData name="Teal, Slayter" userId="S::slayter.teal@okstate.edu::4b9dfe8a-9bbe-40cc-9ecf-56a5d844cf5b" providerId="AD" clId="Web-{C58A6673-9F4D-1FE2-42AD-1D752AEA3C07}" dt="2022-01-27T20:56:25.752" v="153"/>
          <ac:spMkLst>
            <pc:docMk/>
            <pc:sldMk cId="4092784203" sldId="317"/>
            <ac:spMk id="2" creationId="{F9AA89A2-1E3D-4110-97C3-6131CF4AE57C}"/>
          </ac:spMkLst>
        </pc:spChg>
        <pc:spChg chg="del mod">
          <ac:chgData name="Teal, Slayter" userId="S::slayter.teal@okstate.edu::4b9dfe8a-9bbe-40cc-9ecf-56a5d844cf5b" providerId="AD" clId="Web-{C58A6673-9F4D-1FE2-42AD-1D752AEA3C07}" dt="2022-01-27T20:55:36.858" v="130"/>
          <ac:spMkLst>
            <pc:docMk/>
            <pc:sldMk cId="4092784203" sldId="317"/>
            <ac:spMk id="3" creationId="{1DC53411-829C-40C3-A1F2-FF5D85BC37A6}"/>
          </ac:spMkLst>
        </pc:spChg>
        <pc:spChg chg="mod">
          <ac:chgData name="Teal, Slayter" userId="S::slayter.teal@okstate.edu::4b9dfe8a-9bbe-40cc-9ecf-56a5d844cf5b" providerId="AD" clId="Web-{C58A6673-9F4D-1FE2-42AD-1D752AEA3C07}" dt="2022-01-27T20:54:36.449" v="114" actId="20577"/>
          <ac:spMkLst>
            <pc:docMk/>
            <pc:sldMk cId="4092784203" sldId="317"/>
            <ac:spMk id="5" creationId="{44B7E921-4FB7-284B-9679-627B0D7126F5}"/>
          </ac:spMkLst>
        </pc:spChg>
        <pc:spChg chg="del mod">
          <ac:chgData name="Teal, Slayter" userId="S::slayter.teal@okstate.edu::4b9dfe8a-9bbe-40cc-9ecf-56a5d844cf5b" providerId="AD" clId="Web-{C58A6673-9F4D-1FE2-42AD-1D752AEA3C07}" dt="2022-01-27T20:56:27.408" v="154"/>
          <ac:spMkLst>
            <pc:docMk/>
            <pc:sldMk cId="4092784203" sldId="317"/>
            <ac:spMk id="7" creationId="{A4B04C2C-6AD2-4D0D-A964-EE84BCDAEFF9}"/>
          </ac:spMkLst>
        </pc:spChg>
        <pc:spChg chg="del">
          <ac:chgData name="Teal, Slayter" userId="S::slayter.teal@okstate.edu::4b9dfe8a-9bbe-40cc-9ecf-56a5d844cf5b" providerId="AD" clId="Web-{C58A6673-9F4D-1FE2-42AD-1D752AEA3C07}" dt="2022-01-27T20:56:28.440" v="155"/>
          <ac:spMkLst>
            <pc:docMk/>
            <pc:sldMk cId="4092784203" sldId="317"/>
            <ac:spMk id="12" creationId="{14747C90-BFA3-CF43-8682-F05D880FA207}"/>
          </ac:spMkLst>
        </pc:spChg>
        <pc:spChg chg="mod">
          <ac:chgData name="Teal, Slayter" userId="S::slayter.teal@okstate.edu::4b9dfe8a-9bbe-40cc-9ecf-56a5d844cf5b" providerId="AD" clId="Web-{C58A6673-9F4D-1FE2-42AD-1D752AEA3C07}" dt="2022-01-27T20:57:10.833" v="174" actId="20577"/>
          <ac:spMkLst>
            <pc:docMk/>
            <pc:sldMk cId="4092784203" sldId="317"/>
            <ac:spMk id="17" creationId="{AC3B1301-DCB2-4CD1-B291-6DBD929DCABB}"/>
          </ac:spMkLst>
        </pc:spChg>
        <pc:spChg chg="mod">
          <ac:chgData name="Teal, Slayter" userId="S::slayter.teal@okstate.edu::4b9dfe8a-9bbe-40cc-9ecf-56a5d844cf5b" providerId="AD" clId="Web-{C58A6673-9F4D-1FE2-42AD-1D752AEA3C07}" dt="2022-01-27T20:57:01.879" v="169" actId="20577"/>
          <ac:spMkLst>
            <pc:docMk/>
            <pc:sldMk cId="4092784203" sldId="317"/>
            <ac:spMk id="19" creationId="{5942C59C-A431-4103-BDC1-01D18FB1C584}"/>
          </ac:spMkLst>
        </pc:spChg>
        <pc:spChg chg="mod">
          <ac:chgData name="Teal, Slayter" userId="S::slayter.teal@okstate.edu::4b9dfe8a-9bbe-40cc-9ecf-56a5d844cf5b" providerId="AD" clId="Web-{C58A6673-9F4D-1FE2-42AD-1D752AEA3C07}" dt="2022-01-27T20:56:56.926" v="167" actId="20577"/>
          <ac:spMkLst>
            <pc:docMk/>
            <pc:sldMk cId="4092784203" sldId="317"/>
            <ac:spMk id="21" creationId="{47AFA1B7-6E86-4670-8AFE-AC76BA6A3F75}"/>
          </ac:spMkLst>
        </pc:spChg>
      </pc:sldChg>
      <pc:sldChg chg="addSp modSp mod setBg">
        <pc:chgData name="Teal, Slayter" userId="S::slayter.teal@okstate.edu::4b9dfe8a-9bbe-40cc-9ecf-56a5d844cf5b" providerId="AD" clId="Web-{C58A6673-9F4D-1FE2-42AD-1D752AEA3C07}" dt="2022-01-27T20:58:10.289" v="184" actId="20577"/>
        <pc:sldMkLst>
          <pc:docMk/>
          <pc:sldMk cId="3751540050" sldId="323"/>
        </pc:sldMkLst>
        <pc:spChg chg="mod">
          <ac:chgData name="Teal, Slayter" userId="S::slayter.teal@okstate.edu::4b9dfe8a-9bbe-40cc-9ecf-56a5d844cf5b" providerId="AD" clId="Web-{C58A6673-9F4D-1FE2-42AD-1D752AEA3C07}" dt="2022-01-27T20:58:10.289" v="184" actId="20577"/>
          <ac:spMkLst>
            <pc:docMk/>
            <pc:sldMk cId="3751540050" sldId="323"/>
            <ac:spMk id="5" creationId="{44B7E921-4FB7-284B-9679-627B0D7126F5}"/>
          </ac:spMkLst>
        </pc:spChg>
        <pc:spChg chg="add">
          <ac:chgData name="Teal, Slayter" userId="S::slayter.teal@okstate.edu::4b9dfe8a-9bbe-40cc-9ecf-56a5d844cf5b" providerId="AD" clId="Web-{C58A6673-9F4D-1FE2-42AD-1D752AEA3C07}" dt="2022-01-27T20:57:25.005" v="175"/>
          <ac:spMkLst>
            <pc:docMk/>
            <pc:sldMk cId="3751540050" sldId="323"/>
            <ac:spMk id="10" creationId="{BCED4D40-4B67-4331-AC48-79B82B4A47D8}"/>
          </ac:spMkLst>
        </pc:spChg>
        <pc:spChg chg="add">
          <ac:chgData name="Teal, Slayter" userId="S::slayter.teal@okstate.edu::4b9dfe8a-9bbe-40cc-9ecf-56a5d844cf5b" providerId="AD" clId="Web-{C58A6673-9F4D-1FE2-42AD-1D752AEA3C07}" dt="2022-01-27T20:57:25.005" v="175"/>
          <ac:spMkLst>
            <pc:docMk/>
            <pc:sldMk cId="3751540050" sldId="323"/>
            <ac:spMk id="12" creationId="{670CEDEF-4F34-412E-84EE-329C1E936AF5}"/>
          </ac:spMkLst>
        </pc:spChg>
        <pc:picChg chg="mod">
          <ac:chgData name="Teal, Slayter" userId="S::slayter.teal@okstate.edu::4b9dfe8a-9bbe-40cc-9ecf-56a5d844cf5b" providerId="AD" clId="Web-{C58A6673-9F4D-1FE2-42AD-1D752AEA3C07}" dt="2022-01-27T20:57:32.068" v="176" actId="1076"/>
          <ac:picMkLst>
            <pc:docMk/>
            <pc:sldMk cId="3751540050" sldId="323"/>
            <ac:picMk id="4" creationId="{C9198365-6A9F-4AA4-9A63-F6C8FD5C3A26}"/>
          </ac:picMkLst>
        </pc:picChg>
      </pc:sldChg>
    </pc:docChg>
  </pc:docChgLst>
  <pc:docChgLst>
    <pc:chgData name="Thompson, Michael" userId="S::michael.s.thompson@okstate.edu::0e35c412-4424-4f6a-b2b6-5fdb4135bc5f" providerId="AD" clId="Web-{5A4DB112-46DA-4AFD-A95E-7117A6F7C876}"/>
    <pc:docChg chg="delSld">
      <pc:chgData name="Thompson, Michael" userId="S::michael.s.thompson@okstate.edu::0e35c412-4424-4f6a-b2b6-5fdb4135bc5f" providerId="AD" clId="Web-{5A4DB112-46DA-4AFD-A95E-7117A6F7C876}" dt="2022-02-23T23:56:03.077" v="0"/>
      <pc:docMkLst>
        <pc:docMk/>
      </pc:docMkLst>
      <pc:sldChg chg="del">
        <pc:chgData name="Thompson, Michael" userId="S::michael.s.thompson@okstate.edu::0e35c412-4424-4f6a-b2b6-5fdb4135bc5f" providerId="AD" clId="Web-{5A4DB112-46DA-4AFD-A95E-7117A6F7C876}" dt="2022-02-23T23:56:03.077" v="0"/>
        <pc:sldMkLst>
          <pc:docMk/>
          <pc:sldMk cId="2047307080" sldId="300"/>
        </pc:sldMkLst>
      </pc:sldChg>
    </pc:docChg>
  </pc:docChgLst>
  <pc:docChgLst>
    <pc:chgData name="Enriquez, Johnny" userId="S::johnny.enriquez@okstate.edu::1bb39337-2d03-47d9-a8d7-b2449954931c" providerId="AD" clId="Web-{4C18BE71-9382-4017-A729-D2B4C4E0503B}"/>
    <pc:docChg chg="modSld">
      <pc:chgData name="Enriquez, Johnny" userId="S::johnny.enriquez@okstate.edu::1bb39337-2d03-47d9-a8d7-b2449954931c" providerId="AD" clId="Web-{4C18BE71-9382-4017-A729-D2B4C4E0503B}" dt="2022-01-28T01:15:41.166" v="68" actId="20577"/>
      <pc:docMkLst>
        <pc:docMk/>
      </pc:docMkLst>
      <pc:sldChg chg="modSp">
        <pc:chgData name="Enriquez, Johnny" userId="S::johnny.enriquez@okstate.edu::1bb39337-2d03-47d9-a8d7-b2449954931c" providerId="AD" clId="Web-{4C18BE71-9382-4017-A729-D2B4C4E0503B}" dt="2022-01-28T01:15:41.166" v="68" actId="20577"/>
        <pc:sldMkLst>
          <pc:docMk/>
          <pc:sldMk cId="436658793" sldId="324"/>
        </pc:sldMkLst>
        <pc:spChg chg="mod">
          <ac:chgData name="Enriquez, Johnny" userId="S::johnny.enriquez@okstate.edu::1bb39337-2d03-47d9-a8d7-b2449954931c" providerId="AD" clId="Web-{4C18BE71-9382-4017-A729-D2B4C4E0503B}" dt="2022-01-28T01:15:41.166" v="68" actId="20577"/>
          <ac:spMkLst>
            <pc:docMk/>
            <pc:sldMk cId="436658793" sldId="324"/>
            <ac:spMk id="12" creationId="{B0E297CD-5450-7441-A033-60CDC02876B0}"/>
          </ac:spMkLst>
        </pc:spChg>
      </pc:sldChg>
    </pc:docChg>
  </pc:docChgLst>
  <pc:docChgLst>
    <pc:chgData name="Collins, Hunter" userId="S::hunter.collins@okstate.edu::0427393f-43df-4cac-8802-9c16c6bbb71e" providerId="AD" clId="Web-{011299FC-D0AE-4972-9AEA-08C388C89A09}"/>
    <pc:docChg chg="modSld">
      <pc:chgData name="Collins, Hunter" userId="S::hunter.collins@okstate.edu::0427393f-43df-4cac-8802-9c16c6bbb71e" providerId="AD" clId="Web-{011299FC-D0AE-4972-9AEA-08C388C89A09}" dt="2022-01-27T19:38:59.599" v="67"/>
      <pc:docMkLst>
        <pc:docMk/>
      </pc:docMkLst>
      <pc:sldChg chg="modSp">
        <pc:chgData name="Collins, Hunter" userId="S::hunter.collins@okstate.edu::0427393f-43df-4cac-8802-9c16c6bbb71e" providerId="AD" clId="Web-{011299FC-D0AE-4972-9AEA-08C388C89A09}" dt="2022-01-27T19:10:37.261" v="35" actId="20577"/>
        <pc:sldMkLst>
          <pc:docMk/>
          <pc:sldMk cId="1045490457" sldId="257"/>
        </pc:sldMkLst>
        <pc:spChg chg="mod">
          <ac:chgData name="Collins, Hunter" userId="S::hunter.collins@okstate.edu::0427393f-43df-4cac-8802-9c16c6bbb71e" providerId="AD" clId="Web-{011299FC-D0AE-4972-9AEA-08C388C89A09}" dt="2022-01-27T19:10:37.261" v="35" actId="20577"/>
          <ac:spMkLst>
            <pc:docMk/>
            <pc:sldMk cId="1045490457" sldId="257"/>
            <ac:spMk id="2" creationId="{E961B12A-BFDA-4913-8AB3-4DBF8BA1D6B6}"/>
          </ac:spMkLst>
        </pc:spChg>
      </pc:sldChg>
      <pc:sldChg chg="addSp delSp modSp">
        <pc:chgData name="Collins, Hunter" userId="S::hunter.collins@okstate.edu::0427393f-43df-4cac-8802-9c16c6bbb71e" providerId="AD" clId="Web-{011299FC-D0AE-4972-9AEA-08C388C89A09}" dt="2022-01-27T19:38:59.599" v="67"/>
        <pc:sldMkLst>
          <pc:docMk/>
          <pc:sldMk cId="3387398269" sldId="286"/>
        </pc:sldMkLst>
        <pc:spChg chg="add">
          <ac:chgData name="Collins, Hunter" userId="S::hunter.collins@okstate.edu::0427393f-43df-4cac-8802-9c16c6bbb71e" providerId="AD" clId="Web-{011299FC-D0AE-4972-9AEA-08C388C89A09}" dt="2022-01-27T19:38:57.099" v="66"/>
          <ac:spMkLst>
            <pc:docMk/>
            <pc:sldMk cId="3387398269" sldId="286"/>
            <ac:spMk id="7" creationId="{256FE8E6-A07C-4D2D-AB7E-E886089428D5}"/>
          </ac:spMkLst>
        </pc:spChg>
        <pc:spChg chg="add">
          <ac:chgData name="Collins, Hunter" userId="S::hunter.collins@okstate.edu::0427393f-43df-4cac-8802-9c16c6bbb71e" providerId="AD" clId="Web-{011299FC-D0AE-4972-9AEA-08C388C89A09}" dt="2022-01-27T19:38:59.599" v="67"/>
          <ac:spMkLst>
            <pc:docMk/>
            <pc:sldMk cId="3387398269" sldId="286"/>
            <ac:spMk id="8" creationId="{73F54DD4-A493-43C6-B522-3F23D1648657}"/>
          </ac:spMkLst>
        </pc:spChg>
        <pc:picChg chg="add del mod">
          <ac:chgData name="Collins, Hunter" userId="S::hunter.collins@okstate.edu::0427393f-43df-4cac-8802-9c16c6bbb71e" providerId="AD" clId="Web-{011299FC-D0AE-4972-9AEA-08C388C89A09}" dt="2022-01-27T19:36:31.454" v="52"/>
          <ac:picMkLst>
            <pc:docMk/>
            <pc:sldMk cId="3387398269" sldId="286"/>
            <ac:picMk id="2" creationId="{F3916926-F112-4E49-9589-073F6FB32839}"/>
          </ac:picMkLst>
        </pc:picChg>
        <pc:picChg chg="add mod">
          <ac:chgData name="Collins, Hunter" userId="S::hunter.collins@okstate.edu::0427393f-43df-4cac-8802-9c16c6bbb71e" providerId="AD" clId="Web-{011299FC-D0AE-4972-9AEA-08C388C89A09}" dt="2022-01-27T19:38:27.864" v="64" actId="14100"/>
          <ac:picMkLst>
            <pc:docMk/>
            <pc:sldMk cId="3387398269" sldId="286"/>
            <ac:picMk id="3" creationId="{67A96BFF-A871-4FA0-AA50-B6329460788A}"/>
          </ac:picMkLst>
        </pc:picChg>
        <pc:picChg chg="del">
          <ac:chgData name="Collins, Hunter" userId="S::hunter.collins@okstate.edu::0427393f-43df-4cac-8802-9c16c6bbb71e" providerId="AD" clId="Web-{011299FC-D0AE-4972-9AEA-08C388C89A09}" dt="2022-01-27T19:05:35.862" v="1"/>
          <ac:picMkLst>
            <pc:docMk/>
            <pc:sldMk cId="3387398269" sldId="286"/>
            <ac:picMk id="3" creationId="{DFA1EC28-5AA8-41A5-B871-F27AC9826EEB}"/>
          </ac:picMkLst>
        </pc:picChg>
        <pc:picChg chg="add mod">
          <ac:chgData name="Collins, Hunter" userId="S::hunter.collins@okstate.edu::0427393f-43df-4cac-8802-9c16c6bbb71e" providerId="AD" clId="Web-{011299FC-D0AE-4972-9AEA-08C388C89A09}" dt="2022-01-27T19:38:35.004" v="65" actId="1076"/>
          <ac:picMkLst>
            <pc:docMk/>
            <pc:sldMk cId="3387398269" sldId="286"/>
            <ac:picMk id="5" creationId="{1951F87A-0FBB-4F0E-83A9-AF5CC11A1204}"/>
          </ac:picMkLst>
        </pc:picChg>
        <pc:picChg chg="del">
          <ac:chgData name="Collins, Hunter" userId="S::hunter.collins@okstate.edu::0427393f-43df-4cac-8802-9c16c6bbb71e" providerId="AD" clId="Web-{011299FC-D0AE-4972-9AEA-08C388C89A09}" dt="2022-01-27T19:05:54.129" v="6"/>
          <ac:picMkLst>
            <pc:docMk/>
            <pc:sldMk cId="3387398269" sldId="286"/>
            <ac:picMk id="5" creationId="{D24BF5CB-46A6-4E67-9679-09FF0682B3A7}"/>
          </ac:picMkLst>
        </pc:picChg>
        <pc:picChg chg="add del mod">
          <ac:chgData name="Collins, Hunter" userId="S::hunter.collins@okstate.edu::0427393f-43df-4cac-8802-9c16c6bbb71e" providerId="AD" clId="Web-{011299FC-D0AE-4972-9AEA-08C388C89A09}" dt="2022-01-27T19:36:46.549" v="56"/>
          <ac:picMkLst>
            <pc:docMk/>
            <pc:sldMk cId="3387398269" sldId="286"/>
            <ac:picMk id="6" creationId="{6790A879-51D8-489C-AB52-60E1ED1CE1BC}"/>
          </ac:picMkLst>
        </pc:picChg>
      </pc:sldChg>
    </pc:docChg>
  </pc:docChgLst>
  <pc:docChgLst>
    <pc:chgData name="Thompson, Michael" userId="S::michael.s.thompson@okstate.edu::0e35c412-4424-4f6a-b2b6-5fdb4135bc5f" providerId="AD" clId="Web-{807AC1D4-282C-459F-A057-A8BA6ED20051}"/>
    <pc:docChg chg="modSld sldOrd">
      <pc:chgData name="Thompson, Michael" userId="S::michael.s.thompson@okstate.edu::0e35c412-4424-4f6a-b2b6-5fdb4135bc5f" providerId="AD" clId="Web-{807AC1D4-282C-459F-A057-A8BA6ED20051}" dt="2022-02-23T23:32:18.550" v="314"/>
      <pc:docMkLst>
        <pc:docMk/>
      </pc:docMkLst>
      <pc:sldChg chg="addSp delSp modSp">
        <pc:chgData name="Thompson, Michael" userId="S::michael.s.thompson@okstate.edu::0e35c412-4424-4f6a-b2b6-5fdb4135bc5f" providerId="AD" clId="Web-{807AC1D4-282C-459F-A057-A8BA6ED20051}" dt="2022-02-23T23:25:26.649" v="27" actId="1076"/>
        <pc:sldMkLst>
          <pc:docMk/>
          <pc:sldMk cId="1408243314" sldId="332"/>
        </pc:sldMkLst>
        <pc:spChg chg="mod">
          <ac:chgData name="Thompson, Michael" userId="S::michael.s.thompson@okstate.edu::0e35c412-4424-4f6a-b2b6-5fdb4135bc5f" providerId="AD" clId="Web-{807AC1D4-282C-459F-A057-A8BA6ED20051}" dt="2022-02-23T23:25:26.649" v="27" actId="1076"/>
          <ac:spMkLst>
            <pc:docMk/>
            <pc:sldMk cId="1408243314" sldId="332"/>
            <ac:spMk id="3" creationId="{42C99C3D-BCA9-443D-862F-CCF04FD00C39}"/>
          </ac:spMkLst>
        </pc:spChg>
        <pc:graphicFrameChg chg="add del mod">
          <ac:chgData name="Thompson, Michael" userId="S::michael.s.thompson@okstate.edu::0e35c412-4424-4f6a-b2b6-5fdb4135bc5f" providerId="AD" clId="Web-{807AC1D4-282C-459F-A057-A8BA6ED20051}" dt="2022-02-23T23:24:07.944" v="19"/>
          <ac:graphicFrameMkLst>
            <pc:docMk/>
            <pc:sldMk cId="1408243314" sldId="332"/>
            <ac:graphicFrameMk id="5" creationId="{88F74220-4710-4C85-8626-5CE18CD72D67}"/>
          </ac:graphicFrameMkLst>
        </pc:graphicFrameChg>
        <pc:picChg chg="mod">
          <ac:chgData name="Thompson, Michael" userId="S::michael.s.thompson@okstate.edu::0e35c412-4424-4f6a-b2b6-5fdb4135bc5f" providerId="AD" clId="Web-{807AC1D4-282C-459F-A057-A8BA6ED20051}" dt="2022-02-23T23:25:22.134" v="26" actId="1076"/>
          <ac:picMkLst>
            <pc:docMk/>
            <pc:sldMk cId="1408243314" sldId="332"/>
            <ac:picMk id="7" creationId="{754F1789-7A6D-4DEA-9368-B0084EDA8664}"/>
          </ac:picMkLst>
        </pc:picChg>
      </pc:sldChg>
      <pc:sldChg chg="modSp ord">
        <pc:chgData name="Thompson, Michael" userId="S::michael.s.thompson@okstate.edu::0e35c412-4424-4f6a-b2b6-5fdb4135bc5f" providerId="AD" clId="Web-{807AC1D4-282C-459F-A057-A8BA6ED20051}" dt="2022-02-23T23:32:18.550" v="314"/>
        <pc:sldMkLst>
          <pc:docMk/>
          <pc:sldMk cId="1248479303" sldId="335"/>
        </pc:sldMkLst>
        <pc:graphicFrameChg chg="mod modGraphic">
          <ac:chgData name="Thompson, Michael" userId="S::michael.s.thompson@okstate.edu::0e35c412-4424-4f6a-b2b6-5fdb4135bc5f" providerId="AD" clId="Web-{807AC1D4-282C-459F-A057-A8BA6ED20051}" dt="2022-02-23T23:32:18.550" v="314"/>
          <ac:graphicFrameMkLst>
            <pc:docMk/>
            <pc:sldMk cId="1248479303" sldId="335"/>
            <ac:graphicFrameMk id="4" creationId="{EC8A9533-EFB4-4CEB-AA7E-F66F0573BEFB}"/>
          </ac:graphicFrameMkLst>
        </pc:graphicFrame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s>
</file>

<file path=ppt/diagrams/_rels/data2.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s>
</file>

<file path=ppt/diagrams/_rels/drawing2.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4162FE-D86C-4B93-93BC-EA4981A6761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C4AC788-5E1D-4911-BF16-F9782856FE62}">
      <dgm:prSet/>
      <dgm:spPr/>
      <dgm:t>
        <a:bodyPr/>
        <a:lstStyle/>
        <a:p>
          <a:pPr>
            <a:lnSpc>
              <a:spcPct val="100000"/>
            </a:lnSpc>
          </a:pPr>
          <a:r>
            <a:rPr lang="en-US"/>
            <a:t>Total Budget: </a:t>
          </a:r>
          <a:r>
            <a:rPr lang="en-US" b="1"/>
            <a:t>$10,000</a:t>
          </a:r>
        </a:p>
      </dgm:t>
    </dgm:pt>
    <dgm:pt modelId="{029B790D-9041-4DDB-9AAF-A1F3A393A1C5}" type="parTrans" cxnId="{C2FDBEEA-E694-4AAD-817D-B52DC0863893}">
      <dgm:prSet/>
      <dgm:spPr/>
      <dgm:t>
        <a:bodyPr/>
        <a:lstStyle/>
        <a:p>
          <a:endParaRPr lang="en-US"/>
        </a:p>
      </dgm:t>
    </dgm:pt>
    <dgm:pt modelId="{13A87593-41B8-4511-9B06-5ECC818745A6}" type="sibTrans" cxnId="{C2FDBEEA-E694-4AAD-817D-B52DC0863893}">
      <dgm:prSet/>
      <dgm:spPr/>
      <dgm:t>
        <a:bodyPr/>
        <a:lstStyle/>
        <a:p>
          <a:endParaRPr lang="en-US"/>
        </a:p>
      </dgm:t>
    </dgm:pt>
    <dgm:pt modelId="{1B6F61E7-91B7-460C-BFDD-E4D94B6C477B}">
      <dgm:prSet/>
      <dgm:spPr/>
      <dgm:t>
        <a:bodyPr/>
        <a:lstStyle/>
        <a:p>
          <a:pPr>
            <a:lnSpc>
              <a:spcPct val="100000"/>
            </a:lnSpc>
          </a:pPr>
          <a:r>
            <a:rPr lang="en-US"/>
            <a:t>Planned Expenses: </a:t>
          </a:r>
          <a:r>
            <a:rPr lang="en-US" b="1"/>
            <a:t>$5,993.79</a:t>
          </a:r>
        </a:p>
      </dgm:t>
    </dgm:pt>
    <dgm:pt modelId="{6F4AD023-EC56-4B4A-BB39-6D21DA719E02}" type="parTrans" cxnId="{7502D3FA-0C38-4D86-A8CC-A51F08F15DD8}">
      <dgm:prSet/>
      <dgm:spPr/>
      <dgm:t>
        <a:bodyPr/>
        <a:lstStyle/>
        <a:p>
          <a:endParaRPr lang="en-US"/>
        </a:p>
      </dgm:t>
    </dgm:pt>
    <dgm:pt modelId="{20E00276-EC94-46DA-96F2-8649EAEE197A}" type="sibTrans" cxnId="{7502D3FA-0C38-4D86-A8CC-A51F08F15DD8}">
      <dgm:prSet/>
      <dgm:spPr/>
      <dgm:t>
        <a:bodyPr/>
        <a:lstStyle/>
        <a:p>
          <a:endParaRPr lang="en-US"/>
        </a:p>
      </dgm:t>
    </dgm:pt>
    <dgm:pt modelId="{5F55A140-6966-4EE6-B7D1-40733F5B7618}">
      <dgm:prSet/>
      <dgm:spPr/>
      <dgm:t>
        <a:bodyPr/>
        <a:lstStyle/>
        <a:p>
          <a:pPr>
            <a:lnSpc>
              <a:spcPct val="100000"/>
            </a:lnSpc>
          </a:pPr>
          <a:r>
            <a:rPr lang="en-US"/>
            <a:t>Mechanical: </a:t>
          </a:r>
          <a:r>
            <a:rPr lang="en-US" b="1"/>
            <a:t>$3,008.70</a:t>
          </a:r>
          <a:endParaRPr lang="en-US"/>
        </a:p>
      </dgm:t>
    </dgm:pt>
    <dgm:pt modelId="{A4898B75-B847-40F1-82F9-688A440CC82F}" type="parTrans" cxnId="{E46482B9-8E8D-4864-8A6B-2087B70AFEF5}">
      <dgm:prSet/>
      <dgm:spPr/>
      <dgm:t>
        <a:bodyPr/>
        <a:lstStyle/>
        <a:p>
          <a:endParaRPr lang="en-US"/>
        </a:p>
      </dgm:t>
    </dgm:pt>
    <dgm:pt modelId="{0409AFD4-03C5-4613-B013-0FA2BF8B17B0}" type="sibTrans" cxnId="{E46482B9-8E8D-4864-8A6B-2087B70AFEF5}">
      <dgm:prSet/>
      <dgm:spPr/>
      <dgm:t>
        <a:bodyPr/>
        <a:lstStyle/>
        <a:p>
          <a:endParaRPr lang="en-US"/>
        </a:p>
      </dgm:t>
    </dgm:pt>
    <dgm:pt modelId="{5EE657E5-95CE-4784-9FEC-73D6F4E4072A}">
      <dgm:prSet/>
      <dgm:spPr/>
      <dgm:t>
        <a:bodyPr/>
        <a:lstStyle/>
        <a:p>
          <a:pPr>
            <a:lnSpc>
              <a:spcPct val="100000"/>
            </a:lnSpc>
          </a:pPr>
          <a:r>
            <a:rPr lang="en-US"/>
            <a:t>Vision Framing - $639.24</a:t>
          </a:r>
        </a:p>
      </dgm:t>
    </dgm:pt>
    <dgm:pt modelId="{A37D71D2-9249-440A-B9D1-C456B841A730}" type="parTrans" cxnId="{EA116474-7162-4BF5-82F4-94352FE05A48}">
      <dgm:prSet/>
      <dgm:spPr/>
      <dgm:t>
        <a:bodyPr/>
        <a:lstStyle/>
        <a:p>
          <a:endParaRPr lang="en-US"/>
        </a:p>
      </dgm:t>
    </dgm:pt>
    <dgm:pt modelId="{D98613B8-7414-4C1F-A964-8C7274653C90}" type="sibTrans" cxnId="{EA116474-7162-4BF5-82F4-94352FE05A48}">
      <dgm:prSet/>
      <dgm:spPr/>
      <dgm:t>
        <a:bodyPr/>
        <a:lstStyle/>
        <a:p>
          <a:endParaRPr lang="en-US"/>
        </a:p>
      </dgm:t>
    </dgm:pt>
    <dgm:pt modelId="{925D2D9B-B932-43DE-99BD-D61FF3698BCB}">
      <dgm:prSet/>
      <dgm:spPr/>
      <dgm:t>
        <a:bodyPr/>
        <a:lstStyle/>
        <a:p>
          <a:pPr>
            <a:lnSpc>
              <a:spcPct val="100000"/>
            </a:lnSpc>
          </a:pPr>
          <a:r>
            <a:rPr lang="en-US"/>
            <a:t>Rotational - $663.70</a:t>
          </a:r>
        </a:p>
      </dgm:t>
    </dgm:pt>
    <dgm:pt modelId="{21BD8D4D-AE47-4129-B870-2D4EC516139D}" type="parTrans" cxnId="{3B01A9CD-7B48-4F95-B388-EE5F4797C94A}">
      <dgm:prSet/>
      <dgm:spPr/>
      <dgm:t>
        <a:bodyPr/>
        <a:lstStyle/>
        <a:p>
          <a:endParaRPr lang="en-US"/>
        </a:p>
      </dgm:t>
    </dgm:pt>
    <dgm:pt modelId="{0FB3172A-1BB1-4074-B69A-DC7B2779ED85}" type="sibTrans" cxnId="{3B01A9CD-7B48-4F95-B388-EE5F4797C94A}">
      <dgm:prSet/>
      <dgm:spPr/>
      <dgm:t>
        <a:bodyPr/>
        <a:lstStyle/>
        <a:p>
          <a:endParaRPr lang="en-US"/>
        </a:p>
      </dgm:t>
    </dgm:pt>
    <dgm:pt modelId="{AA603051-FC40-4254-9F33-3534793BADA9}">
      <dgm:prSet/>
      <dgm:spPr/>
      <dgm:t>
        <a:bodyPr/>
        <a:lstStyle/>
        <a:p>
          <a:pPr>
            <a:lnSpc>
              <a:spcPct val="100000"/>
            </a:lnSpc>
          </a:pPr>
          <a:r>
            <a:rPr lang="en-US"/>
            <a:t>Linear - $747.24</a:t>
          </a:r>
        </a:p>
      </dgm:t>
    </dgm:pt>
    <dgm:pt modelId="{35199D84-1A36-4E2C-A48D-CB694B08DF69}" type="parTrans" cxnId="{A57D0228-C0C9-4830-BA62-AE465AD5E2E3}">
      <dgm:prSet/>
      <dgm:spPr/>
      <dgm:t>
        <a:bodyPr/>
        <a:lstStyle/>
        <a:p>
          <a:endParaRPr lang="en-US"/>
        </a:p>
      </dgm:t>
    </dgm:pt>
    <dgm:pt modelId="{475E3C0A-3BFD-4606-BAF3-532D40429417}" type="sibTrans" cxnId="{A57D0228-C0C9-4830-BA62-AE465AD5E2E3}">
      <dgm:prSet/>
      <dgm:spPr/>
      <dgm:t>
        <a:bodyPr/>
        <a:lstStyle/>
        <a:p>
          <a:endParaRPr lang="en-US"/>
        </a:p>
      </dgm:t>
    </dgm:pt>
    <dgm:pt modelId="{E8180B1C-5CFE-4C63-AF07-8977D28EE7F6}">
      <dgm:prSet/>
      <dgm:spPr/>
      <dgm:t>
        <a:bodyPr/>
        <a:lstStyle/>
        <a:p>
          <a:pPr>
            <a:lnSpc>
              <a:spcPct val="100000"/>
            </a:lnSpc>
          </a:pPr>
          <a:r>
            <a:rPr lang="en-US"/>
            <a:t>Table - $956.52</a:t>
          </a:r>
        </a:p>
      </dgm:t>
    </dgm:pt>
    <dgm:pt modelId="{49A4FDA5-3338-4F4F-81F2-BB2F6547D428}" type="parTrans" cxnId="{5EFFC8B8-8A59-4214-BC67-AA3FC7055752}">
      <dgm:prSet/>
      <dgm:spPr/>
      <dgm:t>
        <a:bodyPr/>
        <a:lstStyle/>
        <a:p>
          <a:endParaRPr lang="en-US"/>
        </a:p>
      </dgm:t>
    </dgm:pt>
    <dgm:pt modelId="{E4952EBD-6FD0-4E9F-B6DD-B52AAB087015}" type="sibTrans" cxnId="{5EFFC8B8-8A59-4214-BC67-AA3FC7055752}">
      <dgm:prSet/>
      <dgm:spPr/>
      <dgm:t>
        <a:bodyPr/>
        <a:lstStyle/>
        <a:p>
          <a:endParaRPr lang="en-US"/>
        </a:p>
      </dgm:t>
    </dgm:pt>
    <dgm:pt modelId="{FC131E54-FD70-43F6-A797-CEFF96235402}">
      <dgm:prSet/>
      <dgm:spPr/>
      <dgm:t>
        <a:bodyPr/>
        <a:lstStyle/>
        <a:p>
          <a:pPr>
            <a:lnSpc>
              <a:spcPct val="100000"/>
            </a:lnSpc>
          </a:pPr>
          <a:r>
            <a:rPr lang="en-US"/>
            <a:t>Electrical: </a:t>
          </a:r>
          <a:r>
            <a:rPr lang="en-US" b="1"/>
            <a:t>$</a:t>
          </a:r>
          <a:r>
            <a:rPr lang="en-US" b="1">
              <a:latin typeface="Calibri Light" panose="020F0302020204030204"/>
            </a:rPr>
            <a:t>2,921.17</a:t>
          </a:r>
          <a:endParaRPr lang="en-US" b="1"/>
        </a:p>
      </dgm:t>
    </dgm:pt>
    <dgm:pt modelId="{B33DDE4A-DB87-4B08-A06B-04C6AF9F6B5D}" type="parTrans" cxnId="{F3A34EC7-95D3-4C48-AF28-3600643E7473}">
      <dgm:prSet/>
      <dgm:spPr/>
      <dgm:t>
        <a:bodyPr/>
        <a:lstStyle/>
        <a:p>
          <a:endParaRPr lang="en-US"/>
        </a:p>
      </dgm:t>
    </dgm:pt>
    <dgm:pt modelId="{278D1573-40A9-4959-B4D6-841C58DBA1CD}" type="sibTrans" cxnId="{F3A34EC7-95D3-4C48-AF28-3600643E7473}">
      <dgm:prSet/>
      <dgm:spPr/>
      <dgm:t>
        <a:bodyPr/>
        <a:lstStyle/>
        <a:p>
          <a:endParaRPr lang="en-US"/>
        </a:p>
      </dgm:t>
    </dgm:pt>
    <dgm:pt modelId="{42FD223D-2642-4E23-816F-BE2B203EF306}">
      <dgm:prSet/>
      <dgm:spPr/>
      <dgm:t>
        <a:bodyPr/>
        <a:lstStyle/>
        <a:p>
          <a:pPr>
            <a:lnSpc>
              <a:spcPct val="100000"/>
            </a:lnSpc>
          </a:pPr>
          <a:r>
            <a:rPr lang="en-US"/>
            <a:t>Variance: </a:t>
          </a:r>
          <a:r>
            <a:rPr lang="en-US" b="1"/>
            <a:t>40% Underbudget</a:t>
          </a:r>
          <a:r>
            <a:rPr lang="en-US"/>
            <a:t> or $4,006.21</a:t>
          </a:r>
          <a:r>
            <a:rPr lang="en-US">
              <a:latin typeface="Calibri Light" panose="020F0302020204030204"/>
            </a:rPr>
            <a:t> Remaining</a:t>
          </a:r>
          <a:endParaRPr lang="en-US"/>
        </a:p>
      </dgm:t>
    </dgm:pt>
    <dgm:pt modelId="{49CCCFFB-3E81-4926-AD15-AFF68D099516}" type="parTrans" cxnId="{5AE1BD97-A8B9-4963-97BE-DF7EA98161EC}">
      <dgm:prSet/>
      <dgm:spPr/>
      <dgm:t>
        <a:bodyPr/>
        <a:lstStyle/>
        <a:p>
          <a:endParaRPr lang="en-US"/>
        </a:p>
      </dgm:t>
    </dgm:pt>
    <dgm:pt modelId="{D0415B91-1F15-499D-BCB2-BC600F22D254}" type="sibTrans" cxnId="{5AE1BD97-A8B9-4963-97BE-DF7EA98161EC}">
      <dgm:prSet/>
      <dgm:spPr/>
      <dgm:t>
        <a:bodyPr/>
        <a:lstStyle/>
        <a:p>
          <a:endParaRPr lang="en-US"/>
        </a:p>
      </dgm:t>
    </dgm:pt>
    <dgm:pt modelId="{C9BFD739-B644-48E3-B01E-C606874CF0EC}">
      <dgm:prSet phldr="0"/>
      <dgm:spPr/>
      <dgm:t>
        <a:bodyPr/>
        <a:lstStyle/>
        <a:p>
          <a:pPr>
            <a:lnSpc>
              <a:spcPct val="100000"/>
            </a:lnSpc>
          </a:pPr>
          <a:r>
            <a:rPr lang="en-US" b="1">
              <a:latin typeface="Calibri Light" panose="020F0302020204030204"/>
            </a:rPr>
            <a:t>Processors - $2162.32</a:t>
          </a:r>
        </a:p>
      </dgm:t>
    </dgm:pt>
    <dgm:pt modelId="{0FBE700A-2DB8-40C5-8E3F-9352FFE685C6}" type="parTrans" cxnId="{0CE81D53-6B6D-44A6-B8AB-B1A5D9997C1F}">
      <dgm:prSet/>
      <dgm:spPr/>
      <dgm:t>
        <a:bodyPr/>
        <a:lstStyle/>
        <a:p>
          <a:endParaRPr lang="en-US"/>
        </a:p>
      </dgm:t>
    </dgm:pt>
    <dgm:pt modelId="{38B2CF40-136E-4D4F-9A71-C1EBFAF71C2B}" type="sibTrans" cxnId="{0CE81D53-6B6D-44A6-B8AB-B1A5D9997C1F}">
      <dgm:prSet/>
      <dgm:spPr/>
      <dgm:t>
        <a:bodyPr/>
        <a:lstStyle/>
        <a:p>
          <a:endParaRPr lang="en-US"/>
        </a:p>
      </dgm:t>
    </dgm:pt>
    <dgm:pt modelId="{EA2CBF80-285C-4FC2-817C-F94C5EFC2DBB}">
      <dgm:prSet phldr="0"/>
      <dgm:spPr/>
      <dgm:t>
        <a:bodyPr/>
        <a:lstStyle/>
        <a:p>
          <a:pPr>
            <a:lnSpc>
              <a:spcPct val="100000"/>
            </a:lnSpc>
          </a:pPr>
          <a:r>
            <a:rPr lang="en-US" b="1">
              <a:latin typeface="Calibri Light" panose="020F0302020204030204"/>
            </a:rPr>
            <a:t>PCB - $233.09</a:t>
          </a:r>
        </a:p>
      </dgm:t>
    </dgm:pt>
    <dgm:pt modelId="{73C5E5C0-C64F-4970-9E64-6D211ED16699}" type="parTrans" cxnId="{E4218675-CEF7-4F54-B631-6713B907D41F}">
      <dgm:prSet/>
      <dgm:spPr/>
      <dgm:t>
        <a:bodyPr/>
        <a:lstStyle/>
        <a:p>
          <a:endParaRPr lang="en-US"/>
        </a:p>
      </dgm:t>
    </dgm:pt>
    <dgm:pt modelId="{5EBE6F6C-296E-4491-8646-D3478653201E}" type="sibTrans" cxnId="{E4218675-CEF7-4F54-B631-6713B907D41F}">
      <dgm:prSet/>
      <dgm:spPr/>
      <dgm:t>
        <a:bodyPr/>
        <a:lstStyle/>
        <a:p>
          <a:endParaRPr lang="en-US"/>
        </a:p>
      </dgm:t>
    </dgm:pt>
    <dgm:pt modelId="{1DE06B73-8E82-4C2C-B5A5-A8C7DA002060}">
      <dgm:prSet phldr="0"/>
      <dgm:spPr/>
      <dgm:t>
        <a:bodyPr/>
        <a:lstStyle/>
        <a:p>
          <a:pPr>
            <a:lnSpc>
              <a:spcPct val="100000"/>
            </a:lnSpc>
          </a:pPr>
          <a:r>
            <a:rPr lang="en-US" b="1">
              <a:latin typeface="Calibri Light" panose="020F0302020204030204"/>
            </a:rPr>
            <a:t>Power -  $330.31</a:t>
          </a:r>
        </a:p>
      </dgm:t>
    </dgm:pt>
    <dgm:pt modelId="{EF8AF8E4-7D7A-4FF2-8ED3-F963418E161F}" type="parTrans" cxnId="{BA38AE5D-7C77-408A-8581-B2F5A784BAC8}">
      <dgm:prSet/>
      <dgm:spPr/>
    </dgm:pt>
    <dgm:pt modelId="{30BB7E1F-73EA-4921-AB62-28638F1372D1}" type="sibTrans" cxnId="{BA38AE5D-7C77-408A-8581-B2F5A784BAC8}">
      <dgm:prSet/>
      <dgm:spPr/>
    </dgm:pt>
    <dgm:pt modelId="{E92B0B69-7857-47FA-8F4D-E1A86171A698}">
      <dgm:prSet phldr="0"/>
      <dgm:spPr/>
      <dgm:t>
        <a:bodyPr/>
        <a:lstStyle/>
        <a:p>
          <a:pPr>
            <a:lnSpc>
              <a:spcPct val="100000"/>
            </a:lnSpc>
          </a:pPr>
          <a:r>
            <a:rPr lang="en-US" b="0"/>
            <a:t>Peripherals</a:t>
          </a:r>
          <a:r>
            <a:rPr lang="en-US" b="0">
              <a:latin typeface="Calibri Light" panose="020F0302020204030204"/>
            </a:rPr>
            <a:t> - $195.45</a:t>
          </a:r>
          <a:endParaRPr lang="en-US" b="0"/>
        </a:p>
      </dgm:t>
    </dgm:pt>
    <dgm:pt modelId="{1054A258-73DE-4FD5-8D4E-02EBF654829A}" type="parTrans" cxnId="{0B3F4748-929E-49F7-9A7D-910EC1A865AB}">
      <dgm:prSet/>
      <dgm:spPr/>
    </dgm:pt>
    <dgm:pt modelId="{5CEA560D-14FE-431F-9637-BE45EDA4781D}" type="sibTrans" cxnId="{0B3F4748-929E-49F7-9A7D-910EC1A865AB}">
      <dgm:prSet/>
      <dgm:spPr/>
    </dgm:pt>
    <dgm:pt modelId="{CA5344F7-CE14-4F61-AC1F-493B1663D9FA}" type="pres">
      <dgm:prSet presAssocID="{D84162FE-D86C-4B93-93BC-EA4981A6761D}" presName="root" presStyleCnt="0">
        <dgm:presLayoutVars>
          <dgm:dir/>
          <dgm:resizeHandles val="exact"/>
        </dgm:presLayoutVars>
      </dgm:prSet>
      <dgm:spPr/>
    </dgm:pt>
    <dgm:pt modelId="{ED322A80-3987-4B2C-8BC2-1B82E4FDB6ED}" type="pres">
      <dgm:prSet presAssocID="{4C4AC788-5E1D-4911-BF16-F9782856FE62}" presName="compNode" presStyleCnt="0"/>
      <dgm:spPr/>
    </dgm:pt>
    <dgm:pt modelId="{A1ED592B-F652-48E2-9DE6-43FDD4E622DF}" type="pres">
      <dgm:prSet presAssocID="{4C4AC788-5E1D-4911-BF16-F9782856FE62}" presName="bgRect" presStyleLbl="bgShp" presStyleIdx="0" presStyleCnt="5"/>
      <dgm:spPr/>
    </dgm:pt>
    <dgm:pt modelId="{A3BDD925-E3CF-44B6-B090-9EFCB9EBFA13}" type="pres">
      <dgm:prSet presAssocID="{4C4AC788-5E1D-4911-BF16-F9782856FE6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9C56544B-BD27-47CA-A602-61C08D5D43EA}" type="pres">
      <dgm:prSet presAssocID="{4C4AC788-5E1D-4911-BF16-F9782856FE62}" presName="spaceRect" presStyleCnt="0"/>
      <dgm:spPr/>
    </dgm:pt>
    <dgm:pt modelId="{55B28C46-9E08-440B-A3FD-C5A5454D7A33}" type="pres">
      <dgm:prSet presAssocID="{4C4AC788-5E1D-4911-BF16-F9782856FE62}" presName="parTx" presStyleLbl="revTx" presStyleIdx="0" presStyleCnt="7">
        <dgm:presLayoutVars>
          <dgm:chMax val="0"/>
          <dgm:chPref val="0"/>
        </dgm:presLayoutVars>
      </dgm:prSet>
      <dgm:spPr/>
    </dgm:pt>
    <dgm:pt modelId="{FBBA5A33-6223-4731-A2F5-DDCA7CF80382}" type="pres">
      <dgm:prSet presAssocID="{13A87593-41B8-4511-9B06-5ECC818745A6}" presName="sibTrans" presStyleCnt="0"/>
      <dgm:spPr/>
    </dgm:pt>
    <dgm:pt modelId="{6B614200-E448-47B9-B97D-D3B79D743D2E}" type="pres">
      <dgm:prSet presAssocID="{1B6F61E7-91B7-460C-BFDD-E4D94B6C477B}" presName="compNode" presStyleCnt="0"/>
      <dgm:spPr/>
    </dgm:pt>
    <dgm:pt modelId="{B85D3F50-933F-4608-BFD7-30831956B1DA}" type="pres">
      <dgm:prSet presAssocID="{1B6F61E7-91B7-460C-BFDD-E4D94B6C477B}" presName="bgRect" presStyleLbl="bgShp" presStyleIdx="1" presStyleCnt="5"/>
      <dgm:spPr/>
    </dgm:pt>
    <dgm:pt modelId="{92D4F6D4-3CAD-4380-BE15-B9CACBB08AE0}" type="pres">
      <dgm:prSet presAssocID="{1B6F61E7-91B7-460C-BFDD-E4D94B6C477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ins"/>
        </a:ext>
      </dgm:extLst>
    </dgm:pt>
    <dgm:pt modelId="{EDD031A6-E015-4830-9111-4E29B6A2DB50}" type="pres">
      <dgm:prSet presAssocID="{1B6F61E7-91B7-460C-BFDD-E4D94B6C477B}" presName="spaceRect" presStyleCnt="0"/>
      <dgm:spPr/>
    </dgm:pt>
    <dgm:pt modelId="{C3650247-D2B0-4F68-A4E1-B99BE21DB15A}" type="pres">
      <dgm:prSet presAssocID="{1B6F61E7-91B7-460C-BFDD-E4D94B6C477B}" presName="parTx" presStyleLbl="revTx" presStyleIdx="1" presStyleCnt="7">
        <dgm:presLayoutVars>
          <dgm:chMax val="0"/>
          <dgm:chPref val="0"/>
        </dgm:presLayoutVars>
      </dgm:prSet>
      <dgm:spPr/>
    </dgm:pt>
    <dgm:pt modelId="{0FB64097-1911-4DC6-851A-9FAC6B143440}" type="pres">
      <dgm:prSet presAssocID="{20E00276-EC94-46DA-96F2-8649EAEE197A}" presName="sibTrans" presStyleCnt="0"/>
      <dgm:spPr/>
    </dgm:pt>
    <dgm:pt modelId="{341DC60B-0CD7-444C-A882-B72C1C463C43}" type="pres">
      <dgm:prSet presAssocID="{5F55A140-6966-4EE6-B7D1-40733F5B7618}" presName="compNode" presStyleCnt="0"/>
      <dgm:spPr/>
    </dgm:pt>
    <dgm:pt modelId="{C1735A4B-5541-4589-B7A6-E525730BBDA6}" type="pres">
      <dgm:prSet presAssocID="{5F55A140-6966-4EE6-B7D1-40733F5B7618}" presName="bgRect" presStyleLbl="bgShp" presStyleIdx="2" presStyleCnt="5"/>
      <dgm:spPr/>
    </dgm:pt>
    <dgm:pt modelId="{FF4AE01B-8C86-40CE-83F9-230A4E077E98}" type="pres">
      <dgm:prSet presAssocID="{5F55A140-6966-4EE6-B7D1-40733F5B761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et"/>
        </a:ext>
      </dgm:extLst>
    </dgm:pt>
    <dgm:pt modelId="{6998DA51-4D69-4E4F-8468-8DD23EB728AC}" type="pres">
      <dgm:prSet presAssocID="{5F55A140-6966-4EE6-B7D1-40733F5B7618}" presName="spaceRect" presStyleCnt="0"/>
      <dgm:spPr/>
    </dgm:pt>
    <dgm:pt modelId="{1A05B1D5-010F-4151-931E-6563239A16CC}" type="pres">
      <dgm:prSet presAssocID="{5F55A140-6966-4EE6-B7D1-40733F5B7618}" presName="parTx" presStyleLbl="revTx" presStyleIdx="2" presStyleCnt="7">
        <dgm:presLayoutVars>
          <dgm:chMax val="0"/>
          <dgm:chPref val="0"/>
        </dgm:presLayoutVars>
      </dgm:prSet>
      <dgm:spPr/>
    </dgm:pt>
    <dgm:pt modelId="{8E5BBC7D-1956-4CBB-80AE-D80A66E48EE0}" type="pres">
      <dgm:prSet presAssocID="{5F55A140-6966-4EE6-B7D1-40733F5B7618}" presName="desTx" presStyleLbl="revTx" presStyleIdx="3" presStyleCnt="7">
        <dgm:presLayoutVars/>
      </dgm:prSet>
      <dgm:spPr/>
    </dgm:pt>
    <dgm:pt modelId="{7B124124-9846-4199-9E75-FB4B1152B383}" type="pres">
      <dgm:prSet presAssocID="{0409AFD4-03C5-4613-B013-0FA2BF8B17B0}" presName="sibTrans" presStyleCnt="0"/>
      <dgm:spPr/>
    </dgm:pt>
    <dgm:pt modelId="{89C9F070-65D1-4A90-99A8-E4E1087E49C7}" type="pres">
      <dgm:prSet presAssocID="{FC131E54-FD70-43F6-A797-CEFF96235402}" presName="compNode" presStyleCnt="0"/>
      <dgm:spPr/>
    </dgm:pt>
    <dgm:pt modelId="{2586B8FB-0F40-4134-BEB7-AEF4FD16CC0F}" type="pres">
      <dgm:prSet presAssocID="{FC131E54-FD70-43F6-A797-CEFF96235402}" presName="bgRect" presStyleLbl="bgShp" presStyleIdx="3" presStyleCnt="5"/>
      <dgm:spPr/>
    </dgm:pt>
    <dgm:pt modelId="{7708FADF-201B-47CB-9DBD-08B0E761CA9D}" type="pres">
      <dgm:prSet presAssocID="{FC131E54-FD70-43F6-A797-CEFF9623540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lectrician"/>
        </a:ext>
      </dgm:extLst>
    </dgm:pt>
    <dgm:pt modelId="{208F2E58-80D3-4F3E-BA69-65566C285C05}" type="pres">
      <dgm:prSet presAssocID="{FC131E54-FD70-43F6-A797-CEFF96235402}" presName="spaceRect" presStyleCnt="0"/>
      <dgm:spPr/>
    </dgm:pt>
    <dgm:pt modelId="{BAB6B15D-3D47-4C4E-A200-910BBE5F3FFA}" type="pres">
      <dgm:prSet presAssocID="{FC131E54-FD70-43F6-A797-CEFF96235402}" presName="parTx" presStyleLbl="revTx" presStyleIdx="4" presStyleCnt="7">
        <dgm:presLayoutVars>
          <dgm:chMax val="0"/>
          <dgm:chPref val="0"/>
        </dgm:presLayoutVars>
      </dgm:prSet>
      <dgm:spPr/>
    </dgm:pt>
    <dgm:pt modelId="{4C8E9FF2-9F72-4B63-BB8D-AFD4500B2C21}" type="pres">
      <dgm:prSet presAssocID="{FC131E54-FD70-43F6-A797-CEFF96235402}" presName="desTx" presStyleLbl="revTx" presStyleIdx="5" presStyleCnt="7">
        <dgm:presLayoutVars/>
      </dgm:prSet>
      <dgm:spPr/>
    </dgm:pt>
    <dgm:pt modelId="{9945BAF8-56D8-465E-898A-BB7D26FE8BEB}" type="pres">
      <dgm:prSet presAssocID="{278D1573-40A9-4959-B4D6-841C58DBA1CD}" presName="sibTrans" presStyleCnt="0"/>
      <dgm:spPr/>
    </dgm:pt>
    <dgm:pt modelId="{3FA82BCB-7340-474C-AE5A-498B5CE539FE}" type="pres">
      <dgm:prSet presAssocID="{42FD223D-2642-4E23-816F-BE2B203EF306}" presName="compNode" presStyleCnt="0"/>
      <dgm:spPr/>
    </dgm:pt>
    <dgm:pt modelId="{FC87619C-E538-4217-97C3-BCF0DDF09FCF}" type="pres">
      <dgm:prSet presAssocID="{42FD223D-2642-4E23-816F-BE2B203EF306}" presName="bgRect" presStyleLbl="bgShp" presStyleIdx="4" presStyleCnt="5"/>
      <dgm:spPr/>
    </dgm:pt>
    <dgm:pt modelId="{B85AE40D-14E7-4A54-8CF3-7D29D4E1DEFD}" type="pres">
      <dgm:prSet presAssocID="{42FD223D-2642-4E23-816F-BE2B203EF30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7AA560C5-21B3-453F-800F-8B7872CCA8F3}" type="pres">
      <dgm:prSet presAssocID="{42FD223D-2642-4E23-816F-BE2B203EF306}" presName="spaceRect" presStyleCnt="0"/>
      <dgm:spPr/>
    </dgm:pt>
    <dgm:pt modelId="{9F73564D-0ED5-4298-B5B9-0D9F24651480}" type="pres">
      <dgm:prSet presAssocID="{42FD223D-2642-4E23-816F-BE2B203EF306}" presName="parTx" presStyleLbl="revTx" presStyleIdx="6" presStyleCnt="7">
        <dgm:presLayoutVars>
          <dgm:chMax val="0"/>
          <dgm:chPref val="0"/>
        </dgm:presLayoutVars>
      </dgm:prSet>
      <dgm:spPr/>
    </dgm:pt>
  </dgm:ptLst>
  <dgm:cxnLst>
    <dgm:cxn modelId="{DB71940C-25CC-4B94-8AA6-066E73FEA388}" type="presOf" srcId="{C9BFD739-B644-48E3-B01E-C606874CF0EC}" destId="{4C8E9FF2-9F72-4B63-BB8D-AFD4500B2C21}" srcOrd="0" destOrd="0" presId="urn:microsoft.com/office/officeart/2018/2/layout/IconVerticalSolidList"/>
    <dgm:cxn modelId="{D940841D-7482-4B24-8C2C-9BCCD4595D29}" type="presOf" srcId="{EA2CBF80-285C-4FC2-817C-F94C5EFC2DBB}" destId="{4C8E9FF2-9F72-4B63-BB8D-AFD4500B2C21}" srcOrd="0" destOrd="1" presId="urn:microsoft.com/office/officeart/2018/2/layout/IconVerticalSolidList"/>
    <dgm:cxn modelId="{A57D0228-C0C9-4830-BA62-AE465AD5E2E3}" srcId="{5F55A140-6966-4EE6-B7D1-40733F5B7618}" destId="{AA603051-FC40-4254-9F33-3534793BADA9}" srcOrd="2" destOrd="0" parTransId="{35199D84-1A36-4E2C-A48D-CB694B08DF69}" sibTransId="{475E3C0A-3BFD-4606-BAF3-532D40429417}"/>
    <dgm:cxn modelId="{DABDBA3A-90FC-4992-82B9-1C00404DCB57}" type="presOf" srcId="{FC131E54-FD70-43F6-A797-CEFF96235402}" destId="{BAB6B15D-3D47-4C4E-A200-910BBE5F3FFA}" srcOrd="0" destOrd="0" presId="urn:microsoft.com/office/officeart/2018/2/layout/IconVerticalSolidList"/>
    <dgm:cxn modelId="{BA38AE5D-7C77-408A-8581-B2F5A784BAC8}" srcId="{FC131E54-FD70-43F6-A797-CEFF96235402}" destId="{1DE06B73-8E82-4C2C-B5A5-A8C7DA002060}" srcOrd="2" destOrd="0" parTransId="{EF8AF8E4-7D7A-4FF2-8ED3-F963418E161F}" sibTransId="{30BB7E1F-73EA-4921-AB62-28638F1372D1}"/>
    <dgm:cxn modelId="{0B3F4748-929E-49F7-9A7D-910EC1A865AB}" srcId="{FC131E54-FD70-43F6-A797-CEFF96235402}" destId="{E92B0B69-7857-47FA-8F4D-E1A86171A698}" srcOrd="3" destOrd="0" parTransId="{1054A258-73DE-4FD5-8D4E-02EBF654829A}" sibTransId="{5CEA560D-14FE-431F-9637-BE45EDA4781D}"/>
    <dgm:cxn modelId="{0CE81D53-6B6D-44A6-B8AB-B1A5D9997C1F}" srcId="{FC131E54-FD70-43F6-A797-CEFF96235402}" destId="{C9BFD739-B644-48E3-B01E-C606874CF0EC}" srcOrd="0" destOrd="0" parTransId="{0FBE700A-2DB8-40C5-8E3F-9352FFE685C6}" sibTransId="{38B2CF40-136E-4D4F-9A71-C1EBFAF71C2B}"/>
    <dgm:cxn modelId="{FAC9E553-A81A-442B-A2B0-587D477D782A}" type="presOf" srcId="{D84162FE-D86C-4B93-93BC-EA4981A6761D}" destId="{CA5344F7-CE14-4F61-AC1F-493B1663D9FA}" srcOrd="0" destOrd="0" presId="urn:microsoft.com/office/officeart/2018/2/layout/IconVerticalSolidList"/>
    <dgm:cxn modelId="{EA116474-7162-4BF5-82F4-94352FE05A48}" srcId="{5F55A140-6966-4EE6-B7D1-40733F5B7618}" destId="{5EE657E5-95CE-4784-9FEC-73D6F4E4072A}" srcOrd="0" destOrd="0" parTransId="{A37D71D2-9249-440A-B9D1-C456B841A730}" sibTransId="{D98613B8-7414-4C1F-A964-8C7274653C90}"/>
    <dgm:cxn modelId="{E4218675-CEF7-4F54-B631-6713B907D41F}" srcId="{FC131E54-FD70-43F6-A797-CEFF96235402}" destId="{EA2CBF80-285C-4FC2-817C-F94C5EFC2DBB}" srcOrd="1" destOrd="0" parTransId="{73C5E5C0-C64F-4970-9E64-6D211ED16699}" sibTransId="{5EBE6F6C-296E-4491-8646-D3478653201E}"/>
    <dgm:cxn modelId="{5AE1BD97-A8B9-4963-97BE-DF7EA98161EC}" srcId="{D84162FE-D86C-4B93-93BC-EA4981A6761D}" destId="{42FD223D-2642-4E23-816F-BE2B203EF306}" srcOrd="4" destOrd="0" parTransId="{49CCCFFB-3E81-4926-AD15-AFF68D099516}" sibTransId="{D0415B91-1F15-499D-BCB2-BC600F22D254}"/>
    <dgm:cxn modelId="{826093A3-5549-43F9-AE93-A082DF117D9B}" type="presOf" srcId="{1B6F61E7-91B7-460C-BFDD-E4D94B6C477B}" destId="{C3650247-D2B0-4F68-A4E1-B99BE21DB15A}" srcOrd="0" destOrd="0" presId="urn:microsoft.com/office/officeart/2018/2/layout/IconVerticalSolidList"/>
    <dgm:cxn modelId="{9EADFEA6-2B77-4E26-BBE6-20AC2301BAF9}" type="presOf" srcId="{5EE657E5-95CE-4784-9FEC-73D6F4E4072A}" destId="{8E5BBC7D-1956-4CBB-80AE-D80A66E48EE0}" srcOrd="0" destOrd="0" presId="urn:microsoft.com/office/officeart/2018/2/layout/IconVerticalSolidList"/>
    <dgm:cxn modelId="{5EFFC8B8-8A59-4214-BC67-AA3FC7055752}" srcId="{5F55A140-6966-4EE6-B7D1-40733F5B7618}" destId="{E8180B1C-5CFE-4C63-AF07-8977D28EE7F6}" srcOrd="3" destOrd="0" parTransId="{49A4FDA5-3338-4F4F-81F2-BB2F6547D428}" sibTransId="{E4952EBD-6FD0-4E9F-B6DD-B52AAB087015}"/>
    <dgm:cxn modelId="{E46482B9-8E8D-4864-8A6B-2087B70AFEF5}" srcId="{D84162FE-D86C-4B93-93BC-EA4981A6761D}" destId="{5F55A140-6966-4EE6-B7D1-40733F5B7618}" srcOrd="2" destOrd="0" parTransId="{A4898B75-B847-40F1-82F9-688A440CC82F}" sibTransId="{0409AFD4-03C5-4613-B013-0FA2BF8B17B0}"/>
    <dgm:cxn modelId="{21E03BBA-7AE6-42E4-B728-2C4AFD33DFA2}" type="presOf" srcId="{E92B0B69-7857-47FA-8F4D-E1A86171A698}" destId="{4C8E9FF2-9F72-4B63-BB8D-AFD4500B2C21}" srcOrd="0" destOrd="3" presId="urn:microsoft.com/office/officeart/2018/2/layout/IconVerticalSolidList"/>
    <dgm:cxn modelId="{34175BC4-CA1C-44D1-90C2-E5A3991FE17B}" type="presOf" srcId="{42FD223D-2642-4E23-816F-BE2B203EF306}" destId="{9F73564D-0ED5-4298-B5B9-0D9F24651480}" srcOrd="0" destOrd="0" presId="urn:microsoft.com/office/officeart/2018/2/layout/IconVerticalSolidList"/>
    <dgm:cxn modelId="{F3A34EC7-95D3-4C48-AF28-3600643E7473}" srcId="{D84162FE-D86C-4B93-93BC-EA4981A6761D}" destId="{FC131E54-FD70-43F6-A797-CEFF96235402}" srcOrd="3" destOrd="0" parTransId="{B33DDE4A-DB87-4B08-A06B-04C6AF9F6B5D}" sibTransId="{278D1573-40A9-4959-B4D6-841C58DBA1CD}"/>
    <dgm:cxn modelId="{3B01A9CD-7B48-4F95-B388-EE5F4797C94A}" srcId="{5F55A140-6966-4EE6-B7D1-40733F5B7618}" destId="{925D2D9B-B932-43DE-99BD-D61FF3698BCB}" srcOrd="1" destOrd="0" parTransId="{21BD8D4D-AE47-4129-B870-2D4EC516139D}" sibTransId="{0FB3172A-1BB1-4074-B69A-DC7B2779ED85}"/>
    <dgm:cxn modelId="{B97197D8-2B2C-49B2-ADEB-E0BB1D8D68C3}" type="presOf" srcId="{4C4AC788-5E1D-4911-BF16-F9782856FE62}" destId="{55B28C46-9E08-440B-A3FD-C5A5454D7A33}" srcOrd="0" destOrd="0" presId="urn:microsoft.com/office/officeart/2018/2/layout/IconVerticalSolidList"/>
    <dgm:cxn modelId="{7FE9C4DC-2033-4C65-890C-534CDEA3D233}" type="presOf" srcId="{E8180B1C-5CFE-4C63-AF07-8977D28EE7F6}" destId="{8E5BBC7D-1956-4CBB-80AE-D80A66E48EE0}" srcOrd="0" destOrd="3" presId="urn:microsoft.com/office/officeart/2018/2/layout/IconVerticalSolidList"/>
    <dgm:cxn modelId="{E3054DDE-9FCA-474C-AC7B-A05B051B86AB}" type="presOf" srcId="{AA603051-FC40-4254-9F33-3534793BADA9}" destId="{8E5BBC7D-1956-4CBB-80AE-D80A66E48EE0}" srcOrd="0" destOrd="2" presId="urn:microsoft.com/office/officeart/2018/2/layout/IconVerticalSolidList"/>
    <dgm:cxn modelId="{6C6508E6-1E45-4F7D-B2AC-77ACD551121F}" type="presOf" srcId="{5F55A140-6966-4EE6-B7D1-40733F5B7618}" destId="{1A05B1D5-010F-4151-931E-6563239A16CC}" srcOrd="0" destOrd="0" presId="urn:microsoft.com/office/officeart/2018/2/layout/IconVerticalSolidList"/>
    <dgm:cxn modelId="{C2FDBEEA-E694-4AAD-817D-B52DC0863893}" srcId="{D84162FE-D86C-4B93-93BC-EA4981A6761D}" destId="{4C4AC788-5E1D-4911-BF16-F9782856FE62}" srcOrd="0" destOrd="0" parTransId="{029B790D-9041-4DDB-9AAF-A1F3A393A1C5}" sibTransId="{13A87593-41B8-4511-9B06-5ECC818745A6}"/>
    <dgm:cxn modelId="{FAB0D4F2-8CF4-49C0-8454-BA8FC5757983}" type="presOf" srcId="{925D2D9B-B932-43DE-99BD-D61FF3698BCB}" destId="{8E5BBC7D-1956-4CBB-80AE-D80A66E48EE0}" srcOrd="0" destOrd="1" presId="urn:microsoft.com/office/officeart/2018/2/layout/IconVerticalSolidList"/>
    <dgm:cxn modelId="{71BFE5F4-E21C-4495-ACA8-277CA2BC6E94}" type="presOf" srcId="{1DE06B73-8E82-4C2C-B5A5-A8C7DA002060}" destId="{4C8E9FF2-9F72-4B63-BB8D-AFD4500B2C21}" srcOrd="0" destOrd="2" presId="urn:microsoft.com/office/officeart/2018/2/layout/IconVerticalSolidList"/>
    <dgm:cxn modelId="{7502D3FA-0C38-4D86-A8CC-A51F08F15DD8}" srcId="{D84162FE-D86C-4B93-93BC-EA4981A6761D}" destId="{1B6F61E7-91B7-460C-BFDD-E4D94B6C477B}" srcOrd="1" destOrd="0" parTransId="{6F4AD023-EC56-4B4A-BB39-6D21DA719E02}" sibTransId="{20E00276-EC94-46DA-96F2-8649EAEE197A}"/>
    <dgm:cxn modelId="{A14DAB81-789C-4BDD-AC70-0681B221D8EB}" type="presParOf" srcId="{CA5344F7-CE14-4F61-AC1F-493B1663D9FA}" destId="{ED322A80-3987-4B2C-8BC2-1B82E4FDB6ED}" srcOrd="0" destOrd="0" presId="urn:microsoft.com/office/officeart/2018/2/layout/IconVerticalSolidList"/>
    <dgm:cxn modelId="{ED387FD4-133B-4BAF-BCE3-6A7455910F74}" type="presParOf" srcId="{ED322A80-3987-4B2C-8BC2-1B82E4FDB6ED}" destId="{A1ED592B-F652-48E2-9DE6-43FDD4E622DF}" srcOrd="0" destOrd="0" presId="urn:microsoft.com/office/officeart/2018/2/layout/IconVerticalSolidList"/>
    <dgm:cxn modelId="{62F83346-AB24-4A51-9FFF-1D6B1E9DF113}" type="presParOf" srcId="{ED322A80-3987-4B2C-8BC2-1B82E4FDB6ED}" destId="{A3BDD925-E3CF-44B6-B090-9EFCB9EBFA13}" srcOrd="1" destOrd="0" presId="urn:microsoft.com/office/officeart/2018/2/layout/IconVerticalSolidList"/>
    <dgm:cxn modelId="{E514969D-2D0D-4953-8F3D-64E13C2D2A25}" type="presParOf" srcId="{ED322A80-3987-4B2C-8BC2-1B82E4FDB6ED}" destId="{9C56544B-BD27-47CA-A602-61C08D5D43EA}" srcOrd="2" destOrd="0" presId="urn:microsoft.com/office/officeart/2018/2/layout/IconVerticalSolidList"/>
    <dgm:cxn modelId="{BB6F72DA-9060-4C0A-8DAA-743703E8CBBE}" type="presParOf" srcId="{ED322A80-3987-4B2C-8BC2-1B82E4FDB6ED}" destId="{55B28C46-9E08-440B-A3FD-C5A5454D7A33}" srcOrd="3" destOrd="0" presId="urn:microsoft.com/office/officeart/2018/2/layout/IconVerticalSolidList"/>
    <dgm:cxn modelId="{BF31534E-3D9D-4BD3-B1FB-BC137BFC4E6B}" type="presParOf" srcId="{CA5344F7-CE14-4F61-AC1F-493B1663D9FA}" destId="{FBBA5A33-6223-4731-A2F5-DDCA7CF80382}" srcOrd="1" destOrd="0" presId="urn:microsoft.com/office/officeart/2018/2/layout/IconVerticalSolidList"/>
    <dgm:cxn modelId="{928A105F-5A95-4E21-8E33-00724E4ABD23}" type="presParOf" srcId="{CA5344F7-CE14-4F61-AC1F-493B1663D9FA}" destId="{6B614200-E448-47B9-B97D-D3B79D743D2E}" srcOrd="2" destOrd="0" presId="urn:microsoft.com/office/officeart/2018/2/layout/IconVerticalSolidList"/>
    <dgm:cxn modelId="{BF07975C-D4E7-46F3-95F5-2A003618ED7A}" type="presParOf" srcId="{6B614200-E448-47B9-B97D-D3B79D743D2E}" destId="{B85D3F50-933F-4608-BFD7-30831956B1DA}" srcOrd="0" destOrd="0" presId="urn:microsoft.com/office/officeart/2018/2/layout/IconVerticalSolidList"/>
    <dgm:cxn modelId="{863C88A2-4C4A-417A-A5F6-17D0867F2F16}" type="presParOf" srcId="{6B614200-E448-47B9-B97D-D3B79D743D2E}" destId="{92D4F6D4-3CAD-4380-BE15-B9CACBB08AE0}" srcOrd="1" destOrd="0" presId="urn:microsoft.com/office/officeart/2018/2/layout/IconVerticalSolidList"/>
    <dgm:cxn modelId="{D1D5004D-4F5E-4B5F-A0B5-F1CC848F9DC0}" type="presParOf" srcId="{6B614200-E448-47B9-B97D-D3B79D743D2E}" destId="{EDD031A6-E015-4830-9111-4E29B6A2DB50}" srcOrd="2" destOrd="0" presId="urn:microsoft.com/office/officeart/2018/2/layout/IconVerticalSolidList"/>
    <dgm:cxn modelId="{9D99D451-14F1-4411-A7FA-91A0210EA0FD}" type="presParOf" srcId="{6B614200-E448-47B9-B97D-D3B79D743D2E}" destId="{C3650247-D2B0-4F68-A4E1-B99BE21DB15A}" srcOrd="3" destOrd="0" presId="urn:microsoft.com/office/officeart/2018/2/layout/IconVerticalSolidList"/>
    <dgm:cxn modelId="{AD472D3D-B193-4D90-B693-566C5D7D4358}" type="presParOf" srcId="{CA5344F7-CE14-4F61-AC1F-493B1663D9FA}" destId="{0FB64097-1911-4DC6-851A-9FAC6B143440}" srcOrd="3" destOrd="0" presId="urn:microsoft.com/office/officeart/2018/2/layout/IconVerticalSolidList"/>
    <dgm:cxn modelId="{72D6BBE5-A138-4760-9810-9FF0DDA901DE}" type="presParOf" srcId="{CA5344F7-CE14-4F61-AC1F-493B1663D9FA}" destId="{341DC60B-0CD7-444C-A882-B72C1C463C43}" srcOrd="4" destOrd="0" presId="urn:microsoft.com/office/officeart/2018/2/layout/IconVerticalSolidList"/>
    <dgm:cxn modelId="{DAD0E1AC-3000-498B-8308-ED0375E1137D}" type="presParOf" srcId="{341DC60B-0CD7-444C-A882-B72C1C463C43}" destId="{C1735A4B-5541-4589-B7A6-E525730BBDA6}" srcOrd="0" destOrd="0" presId="urn:microsoft.com/office/officeart/2018/2/layout/IconVerticalSolidList"/>
    <dgm:cxn modelId="{6C502832-5B0E-4F75-B9FB-A6578A1FED6A}" type="presParOf" srcId="{341DC60B-0CD7-444C-A882-B72C1C463C43}" destId="{FF4AE01B-8C86-40CE-83F9-230A4E077E98}" srcOrd="1" destOrd="0" presId="urn:microsoft.com/office/officeart/2018/2/layout/IconVerticalSolidList"/>
    <dgm:cxn modelId="{C113BDA7-C8CE-4907-8262-DB4C17D76C4A}" type="presParOf" srcId="{341DC60B-0CD7-444C-A882-B72C1C463C43}" destId="{6998DA51-4D69-4E4F-8468-8DD23EB728AC}" srcOrd="2" destOrd="0" presId="urn:microsoft.com/office/officeart/2018/2/layout/IconVerticalSolidList"/>
    <dgm:cxn modelId="{A604DD29-9D40-4B69-98E2-A69A1753BA39}" type="presParOf" srcId="{341DC60B-0CD7-444C-A882-B72C1C463C43}" destId="{1A05B1D5-010F-4151-931E-6563239A16CC}" srcOrd="3" destOrd="0" presId="urn:microsoft.com/office/officeart/2018/2/layout/IconVerticalSolidList"/>
    <dgm:cxn modelId="{401506AF-3269-440C-82E9-A9F394BECF95}" type="presParOf" srcId="{341DC60B-0CD7-444C-A882-B72C1C463C43}" destId="{8E5BBC7D-1956-4CBB-80AE-D80A66E48EE0}" srcOrd="4" destOrd="0" presId="urn:microsoft.com/office/officeart/2018/2/layout/IconVerticalSolidList"/>
    <dgm:cxn modelId="{59C86284-B9FC-4FA7-936A-2AC88ABA3842}" type="presParOf" srcId="{CA5344F7-CE14-4F61-AC1F-493B1663D9FA}" destId="{7B124124-9846-4199-9E75-FB4B1152B383}" srcOrd="5" destOrd="0" presId="urn:microsoft.com/office/officeart/2018/2/layout/IconVerticalSolidList"/>
    <dgm:cxn modelId="{2E332322-8944-4EEB-9623-978FE2C18940}" type="presParOf" srcId="{CA5344F7-CE14-4F61-AC1F-493B1663D9FA}" destId="{89C9F070-65D1-4A90-99A8-E4E1087E49C7}" srcOrd="6" destOrd="0" presId="urn:microsoft.com/office/officeart/2018/2/layout/IconVerticalSolidList"/>
    <dgm:cxn modelId="{9F2FE86A-E84B-4B43-BAA0-1AEEB4276AEC}" type="presParOf" srcId="{89C9F070-65D1-4A90-99A8-E4E1087E49C7}" destId="{2586B8FB-0F40-4134-BEB7-AEF4FD16CC0F}" srcOrd="0" destOrd="0" presId="urn:microsoft.com/office/officeart/2018/2/layout/IconVerticalSolidList"/>
    <dgm:cxn modelId="{8BE02F5E-81C9-456F-8AAC-9845602E3313}" type="presParOf" srcId="{89C9F070-65D1-4A90-99A8-E4E1087E49C7}" destId="{7708FADF-201B-47CB-9DBD-08B0E761CA9D}" srcOrd="1" destOrd="0" presId="urn:microsoft.com/office/officeart/2018/2/layout/IconVerticalSolidList"/>
    <dgm:cxn modelId="{5E137B69-9EAF-49CF-A931-6B97D56C969D}" type="presParOf" srcId="{89C9F070-65D1-4A90-99A8-E4E1087E49C7}" destId="{208F2E58-80D3-4F3E-BA69-65566C285C05}" srcOrd="2" destOrd="0" presId="urn:microsoft.com/office/officeart/2018/2/layout/IconVerticalSolidList"/>
    <dgm:cxn modelId="{7409B4C6-0240-4FFF-A097-30E3965AB6B8}" type="presParOf" srcId="{89C9F070-65D1-4A90-99A8-E4E1087E49C7}" destId="{BAB6B15D-3D47-4C4E-A200-910BBE5F3FFA}" srcOrd="3" destOrd="0" presId="urn:microsoft.com/office/officeart/2018/2/layout/IconVerticalSolidList"/>
    <dgm:cxn modelId="{F529EE6D-6FC1-4696-A460-78AC6DFE7884}" type="presParOf" srcId="{89C9F070-65D1-4A90-99A8-E4E1087E49C7}" destId="{4C8E9FF2-9F72-4B63-BB8D-AFD4500B2C21}" srcOrd="4" destOrd="0" presId="urn:microsoft.com/office/officeart/2018/2/layout/IconVerticalSolidList"/>
    <dgm:cxn modelId="{7AE6E90D-DEDF-464D-A296-A8D7B0C530B8}" type="presParOf" srcId="{CA5344F7-CE14-4F61-AC1F-493B1663D9FA}" destId="{9945BAF8-56D8-465E-898A-BB7D26FE8BEB}" srcOrd="7" destOrd="0" presId="urn:microsoft.com/office/officeart/2018/2/layout/IconVerticalSolidList"/>
    <dgm:cxn modelId="{0410824E-BCF3-4D4D-893C-3458D182DF1C}" type="presParOf" srcId="{CA5344F7-CE14-4F61-AC1F-493B1663D9FA}" destId="{3FA82BCB-7340-474C-AE5A-498B5CE539FE}" srcOrd="8" destOrd="0" presId="urn:microsoft.com/office/officeart/2018/2/layout/IconVerticalSolidList"/>
    <dgm:cxn modelId="{D97EF24D-340C-42F2-9E63-216E003758FD}" type="presParOf" srcId="{3FA82BCB-7340-474C-AE5A-498B5CE539FE}" destId="{FC87619C-E538-4217-97C3-BCF0DDF09FCF}" srcOrd="0" destOrd="0" presId="urn:microsoft.com/office/officeart/2018/2/layout/IconVerticalSolidList"/>
    <dgm:cxn modelId="{411A140F-4307-418B-AC21-B278E25AFADC}" type="presParOf" srcId="{3FA82BCB-7340-474C-AE5A-498B5CE539FE}" destId="{B85AE40D-14E7-4A54-8CF3-7D29D4E1DEFD}" srcOrd="1" destOrd="0" presId="urn:microsoft.com/office/officeart/2018/2/layout/IconVerticalSolidList"/>
    <dgm:cxn modelId="{AD67FF4C-580C-437F-9512-3D1829EA344B}" type="presParOf" srcId="{3FA82BCB-7340-474C-AE5A-498B5CE539FE}" destId="{7AA560C5-21B3-453F-800F-8B7872CCA8F3}" srcOrd="2" destOrd="0" presId="urn:microsoft.com/office/officeart/2018/2/layout/IconVerticalSolidList"/>
    <dgm:cxn modelId="{07F0047D-D630-4DCB-9E16-3246935699DD}" type="presParOf" srcId="{3FA82BCB-7340-474C-AE5A-498B5CE539FE}" destId="{9F73564D-0ED5-4298-B5B9-0D9F2465148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59AD7D-AD88-4C42-8ECC-EE4D9D741475}"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28019E36-FFEB-42FD-B7CD-2536109D898A}">
      <dgm:prSet/>
      <dgm:spPr/>
      <dgm:t>
        <a:bodyPr/>
        <a:lstStyle/>
        <a:p>
          <a:pPr>
            <a:lnSpc>
              <a:spcPct val="100000"/>
            </a:lnSpc>
          </a:pPr>
          <a:r>
            <a:rPr lang="en-US"/>
            <a:t>Motor testing</a:t>
          </a:r>
        </a:p>
      </dgm:t>
    </dgm:pt>
    <dgm:pt modelId="{8C282CCC-EE73-409A-8583-8984FFCCA77E}" type="parTrans" cxnId="{8C574D59-C7BC-414C-932C-23347EA05AAE}">
      <dgm:prSet/>
      <dgm:spPr/>
      <dgm:t>
        <a:bodyPr/>
        <a:lstStyle/>
        <a:p>
          <a:endParaRPr lang="en-US"/>
        </a:p>
      </dgm:t>
    </dgm:pt>
    <dgm:pt modelId="{868B86E2-BE50-40A1-94BC-E8976B0A444F}" type="sibTrans" cxnId="{8C574D59-C7BC-414C-932C-23347EA05AAE}">
      <dgm:prSet/>
      <dgm:spPr/>
      <dgm:t>
        <a:bodyPr/>
        <a:lstStyle/>
        <a:p>
          <a:endParaRPr lang="en-US"/>
        </a:p>
      </dgm:t>
    </dgm:pt>
    <dgm:pt modelId="{A149146E-ED64-4968-8592-DE2893C7BF90}">
      <dgm:prSet/>
      <dgm:spPr/>
      <dgm:t>
        <a:bodyPr/>
        <a:lstStyle/>
        <a:p>
          <a:pPr>
            <a:lnSpc>
              <a:spcPct val="100000"/>
            </a:lnSpc>
          </a:pPr>
          <a:r>
            <a:rPr lang="en-US"/>
            <a:t>Shear testing </a:t>
          </a:r>
        </a:p>
      </dgm:t>
    </dgm:pt>
    <dgm:pt modelId="{F98084EE-7D3E-4BE5-A2D8-B8867F579DA6}" type="parTrans" cxnId="{095F5BAC-01A3-4773-AF10-526A1C37D832}">
      <dgm:prSet/>
      <dgm:spPr/>
      <dgm:t>
        <a:bodyPr/>
        <a:lstStyle/>
        <a:p>
          <a:endParaRPr lang="en-US"/>
        </a:p>
      </dgm:t>
    </dgm:pt>
    <dgm:pt modelId="{38C5AC47-4CDB-49FB-ADCE-43BF125FE735}" type="sibTrans" cxnId="{095F5BAC-01A3-4773-AF10-526A1C37D832}">
      <dgm:prSet/>
      <dgm:spPr/>
      <dgm:t>
        <a:bodyPr/>
        <a:lstStyle/>
        <a:p>
          <a:endParaRPr lang="en-US"/>
        </a:p>
      </dgm:t>
    </dgm:pt>
    <dgm:pt modelId="{625E2D82-E063-4850-B7BE-FB0809170669}">
      <dgm:prSet/>
      <dgm:spPr/>
      <dgm:t>
        <a:bodyPr/>
        <a:lstStyle/>
        <a:p>
          <a:pPr>
            <a:lnSpc>
              <a:spcPct val="100000"/>
            </a:lnSpc>
          </a:pPr>
          <a:r>
            <a:rPr lang="en-US"/>
            <a:t>Testing the motion of the spline</a:t>
          </a:r>
        </a:p>
      </dgm:t>
    </dgm:pt>
    <dgm:pt modelId="{9E477936-828C-4A24-8E0A-379158DF32B0}" type="parTrans" cxnId="{9F68C571-134B-4937-BDD8-1957318F567F}">
      <dgm:prSet/>
      <dgm:spPr/>
      <dgm:t>
        <a:bodyPr/>
        <a:lstStyle/>
        <a:p>
          <a:endParaRPr lang="en-US"/>
        </a:p>
      </dgm:t>
    </dgm:pt>
    <dgm:pt modelId="{FDCD686B-F9C0-4581-907B-C4F892870DF8}" type="sibTrans" cxnId="{9F68C571-134B-4937-BDD8-1957318F567F}">
      <dgm:prSet/>
      <dgm:spPr/>
      <dgm:t>
        <a:bodyPr/>
        <a:lstStyle/>
        <a:p>
          <a:endParaRPr lang="en-US"/>
        </a:p>
      </dgm:t>
    </dgm:pt>
    <dgm:pt modelId="{32B2037B-0787-4305-8DFA-B661E235760C}">
      <dgm:prSet/>
      <dgm:spPr/>
      <dgm:t>
        <a:bodyPr/>
        <a:lstStyle/>
        <a:p>
          <a:pPr>
            <a:lnSpc>
              <a:spcPct val="100000"/>
            </a:lnSpc>
          </a:pPr>
          <a:r>
            <a:rPr lang="en-US"/>
            <a:t>Testing gear mesh</a:t>
          </a:r>
        </a:p>
      </dgm:t>
    </dgm:pt>
    <dgm:pt modelId="{FFEE716C-AAE3-47BE-9F45-932D51412388}" type="parTrans" cxnId="{F71C1ADB-BFA9-4C89-BBD5-96F76E589C1D}">
      <dgm:prSet/>
      <dgm:spPr/>
      <dgm:t>
        <a:bodyPr/>
        <a:lstStyle/>
        <a:p>
          <a:endParaRPr lang="en-US"/>
        </a:p>
      </dgm:t>
    </dgm:pt>
    <dgm:pt modelId="{9E367A3D-6E73-4F58-92EA-2C185F8BB8BC}" type="sibTrans" cxnId="{F71C1ADB-BFA9-4C89-BBD5-96F76E589C1D}">
      <dgm:prSet/>
      <dgm:spPr/>
      <dgm:t>
        <a:bodyPr/>
        <a:lstStyle/>
        <a:p>
          <a:endParaRPr lang="en-US"/>
        </a:p>
      </dgm:t>
    </dgm:pt>
    <dgm:pt modelId="{3091C914-FC9B-4026-B721-FAA110ED21E5}" type="pres">
      <dgm:prSet presAssocID="{5459AD7D-AD88-4C42-8ECC-EE4D9D741475}" presName="root" presStyleCnt="0">
        <dgm:presLayoutVars>
          <dgm:dir/>
          <dgm:resizeHandles val="exact"/>
        </dgm:presLayoutVars>
      </dgm:prSet>
      <dgm:spPr/>
    </dgm:pt>
    <dgm:pt modelId="{6BDC1954-C117-4B54-88C6-DCF23A474D70}" type="pres">
      <dgm:prSet presAssocID="{28019E36-FFEB-42FD-B7CD-2536109D898A}" presName="compNode" presStyleCnt="0"/>
      <dgm:spPr/>
    </dgm:pt>
    <dgm:pt modelId="{1ADBA157-F285-43C4-90F5-7E3D00C70892}" type="pres">
      <dgm:prSet presAssocID="{28019E36-FFEB-42FD-B7CD-2536109D898A}" presName="bgRect" presStyleLbl="bgShp" presStyleIdx="0" presStyleCnt="4"/>
      <dgm:spPr/>
    </dgm:pt>
    <dgm:pt modelId="{2CD127C4-D85E-47BB-A50D-057AC6280BDB}" type="pres">
      <dgm:prSet presAssocID="{28019E36-FFEB-42FD-B7CD-2536109D898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ooter"/>
        </a:ext>
      </dgm:extLst>
    </dgm:pt>
    <dgm:pt modelId="{A5C8E5C5-C7E6-4745-A4CD-3762E913BEE7}" type="pres">
      <dgm:prSet presAssocID="{28019E36-FFEB-42FD-B7CD-2536109D898A}" presName="spaceRect" presStyleCnt="0"/>
      <dgm:spPr/>
    </dgm:pt>
    <dgm:pt modelId="{DE333523-4D22-4640-92A7-9AB93136F338}" type="pres">
      <dgm:prSet presAssocID="{28019E36-FFEB-42FD-B7CD-2536109D898A}" presName="parTx" presStyleLbl="revTx" presStyleIdx="0" presStyleCnt="4">
        <dgm:presLayoutVars>
          <dgm:chMax val="0"/>
          <dgm:chPref val="0"/>
        </dgm:presLayoutVars>
      </dgm:prSet>
      <dgm:spPr/>
    </dgm:pt>
    <dgm:pt modelId="{89F7E83E-E245-466D-886A-CC8C738B3BB7}" type="pres">
      <dgm:prSet presAssocID="{868B86E2-BE50-40A1-94BC-E8976B0A444F}" presName="sibTrans" presStyleCnt="0"/>
      <dgm:spPr/>
    </dgm:pt>
    <dgm:pt modelId="{8BAAFA77-660F-4E5A-BA9E-FA5714B2056A}" type="pres">
      <dgm:prSet presAssocID="{A149146E-ED64-4968-8592-DE2893C7BF90}" presName="compNode" presStyleCnt="0"/>
      <dgm:spPr/>
    </dgm:pt>
    <dgm:pt modelId="{3E32D31B-BA35-4D0A-9E9A-8D4EF983D48D}" type="pres">
      <dgm:prSet presAssocID="{A149146E-ED64-4968-8592-DE2893C7BF90}" presName="bgRect" presStyleLbl="bgShp" presStyleIdx="1" presStyleCnt="4"/>
      <dgm:spPr/>
    </dgm:pt>
    <dgm:pt modelId="{C17FF935-5DDE-412B-8E59-DA5A6B56A3CD}" type="pres">
      <dgm:prSet presAssocID="{A149146E-ED64-4968-8592-DE2893C7BF9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78EDB9A9-E3C9-4D78-82CC-AF75BA8931DA}" type="pres">
      <dgm:prSet presAssocID="{A149146E-ED64-4968-8592-DE2893C7BF90}" presName="spaceRect" presStyleCnt="0"/>
      <dgm:spPr/>
    </dgm:pt>
    <dgm:pt modelId="{36BE3003-F951-4B64-8A2C-AC7C27065C6E}" type="pres">
      <dgm:prSet presAssocID="{A149146E-ED64-4968-8592-DE2893C7BF90}" presName="parTx" presStyleLbl="revTx" presStyleIdx="1" presStyleCnt="4">
        <dgm:presLayoutVars>
          <dgm:chMax val="0"/>
          <dgm:chPref val="0"/>
        </dgm:presLayoutVars>
      </dgm:prSet>
      <dgm:spPr/>
    </dgm:pt>
    <dgm:pt modelId="{1B89675F-F952-4EEF-92F6-EE161130D56F}" type="pres">
      <dgm:prSet presAssocID="{38C5AC47-4CDB-49FB-ADCE-43BF125FE735}" presName="sibTrans" presStyleCnt="0"/>
      <dgm:spPr/>
    </dgm:pt>
    <dgm:pt modelId="{8D97A171-D7D4-413E-8F69-386FAEECCF70}" type="pres">
      <dgm:prSet presAssocID="{625E2D82-E063-4850-B7BE-FB0809170669}" presName="compNode" presStyleCnt="0"/>
      <dgm:spPr/>
    </dgm:pt>
    <dgm:pt modelId="{48887041-662C-43CA-854C-5D32D4A18818}" type="pres">
      <dgm:prSet presAssocID="{625E2D82-E063-4850-B7BE-FB0809170669}" presName="bgRect" presStyleLbl="bgShp" presStyleIdx="2" presStyleCnt="4"/>
      <dgm:spPr/>
    </dgm:pt>
    <dgm:pt modelId="{8F08C011-3558-45CC-94EF-1BF69A69F12E}" type="pres">
      <dgm:prSet presAssocID="{625E2D82-E063-4850-B7BE-FB080917066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r"/>
        </a:ext>
      </dgm:extLst>
    </dgm:pt>
    <dgm:pt modelId="{87BC5F30-9511-4D7F-8300-99F46E1022D7}" type="pres">
      <dgm:prSet presAssocID="{625E2D82-E063-4850-B7BE-FB0809170669}" presName="spaceRect" presStyleCnt="0"/>
      <dgm:spPr/>
    </dgm:pt>
    <dgm:pt modelId="{36FE7CA4-7D15-43B7-8867-E0DA632D588D}" type="pres">
      <dgm:prSet presAssocID="{625E2D82-E063-4850-B7BE-FB0809170669}" presName="parTx" presStyleLbl="revTx" presStyleIdx="2" presStyleCnt="4">
        <dgm:presLayoutVars>
          <dgm:chMax val="0"/>
          <dgm:chPref val="0"/>
        </dgm:presLayoutVars>
      </dgm:prSet>
      <dgm:spPr/>
    </dgm:pt>
    <dgm:pt modelId="{44A45F92-B583-4305-8F9E-03D7158FA530}" type="pres">
      <dgm:prSet presAssocID="{FDCD686B-F9C0-4581-907B-C4F892870DF8}" presName="sibTrans" presStyleCnt="0"/>
      <dgm:spPr/>
    </dgm:pt>
    <dgm:pt modelId="{6887AB4C-2818-4E40-9647-32CAB8EF7096}" type="pres">
      <dgm:prSet presAssocID="{32B2037B-0787-4305-8DFA-B661E235760C}" presName="compNode" presStyleCnt="0"/>
      <dgm:spPr/>
    </dgm:pt>
    <dgm:pt modelId="{FCEF5B49-E21F-41AB-9F2C-F03A37C5EB79}" type="pres">
      <dgm:prSet presAssocID="{32B2037B-0787-4305-8DFA-B661E235760C}" presName="bgRect" presStyleLbl="bgShp" presStyleIdx="3" presStyleCnt="4"/>
      <dgm:spPr/>
    </dgm:pt>
    <dgm:pt modelId="{86B94AE1-9101-49C1-81B1-E05CE87B8144}" type="pres">
      <dgm:prSet presAssocID="{32B2037B-0787-4305-8DFA-B661E235760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ingle gear"/>
        </a:ext>
      </dgm:extLst>
    </dgm:pt>
    <dgm:pt modelId="{31431074-257F-4FDB-B57F-3A0F504D6292}" type="pres">
      <dgm:prSet presAssocID="{32B2037B-0787-4305-8DFA-B661E235760C}" presName="spaceRect" presStyleCnt="0"/>
      <dgm:spPr/>
    </dgm:pt>
    <dgm:pt modelId="{FC4646D5-FE45-4C48-90BA-14F0BFC258B1}" type="pres">
      <dgm:prSet presAssocID="{32B2037B-0787-4305-8DFA-B661E235760C}" presName="parTx" presStyleLbl="revTx" presStyleIdx="3" presStyleCnt="4">
        <dgm:presLayoutVars>
          <dgm:chMax val="0"/>
          <dgm:chPref val="0"/>
        </dgm:presLayoutVars>
      </dgm:prSet>
      <dgm:spPr/>
    </dgm:pt>
  </dgm:ptLst>
  <dgm:cxnLst>
    <dgm:cxn modelId="{85EF4F02-4730-4C0B-93B8-9C128E672B03}" type="presOf" srcId="{32B2037B-0787-4305-8DFA-B661E235760C}" destId="{FC4646D5-FE45-4C48-90BA-14F0BFC258B1}" srcOrd="0" destOrd="0" presId="urn:microsoft.com/office/officeart/2018/2/layout/IconVerticalSolidList"/>
    <dgm:cxn modelId="{8CB34117-1A10-461D-AAC2-C39DE2FC08D4}" type="presOf" srcId="{A149146E-ED64-4968-8592-DE2893C7BF90}" destId="{36BE3003-F951-4B64-8A2C-AC7C27065C6E}" srcOrd="0" destOrd="0" presId="urn:microsoft.com/office/officeart/2018/2/layout/IconVerticalSolidList"/>
    <dgm:cxn modelId="{B9626063-2CA2-4A5B-BEC4-725511D04217}" type="presOf" srcId="{625E2D82-E063-4850-B7BE-FB0809170669}" destId="{36FE7CA4-7D15-43B7-8867-E0DA632D588D}" srcOrd="0" destOrd="0" presId="urn:microsoft.com/office/officeart/2018/2/layout/IconVerticalSolidList"/>
    <dgm:cxn modelId="{9F68C571-134B-4937-BDD8-1957318F567F}" srcId="{5459AD7D-AD88-4C42-8ECC-EE4D9D741475}" destId="{625E2D82-E063-4850-B7BE-FB0809170669}" srcOrd="2" destOrd="0" parTransId="{9E477936-828C-4A24-8E0A-379158DF32B0}" sibTransId="{FDCD686B-F9C0-4581-907B-C4F892870DF8}"/>
    <dgm:cxn modelId="{8C574D59-C7BC-414C-932C-23347EA05AAE}" srcId="{5459AD7D-AD88-4C42-8ECC-EE4D9D741475}" destId="{28019E36-FFEB-42FD-B7CD-2536109D898A}" srcOrd="0" destOrd="0" parTransId="{8C282CCC-EE73-409A-8583-8984FFCCA77E}" sibTransId="{868B86E2-BE50-40A1-94BC-E8976B0A444F}"/>
    <dgm:cxn modelId="{00927BA4-F08D-46C8-9AFB-3905FA43A6D3}" type="presOf" srcId="{5459AD7D-AD88-4C42-8ECC-EE4D9D741475}" destId="{3091C914-FC9B-4026-B721-FAA110ED21E5}" srcOrd="0" destOrd="0" presId="urn:microsoft.com/office/officeart/2018/2/layout/IconVerticalSolidList"/>
    <dgm:cxn modelId="{095F5BAC-01A3-4773-AF10-526A1C37D832}" srcId="{5459AD7D-AD88-4C42-8ECC-EE4D9D741475}" destId="{A149146E-ED64-4968-8592-DE2893C7BF90}" srcOrd="1" destOrd="0" parTransId="{F98084EE-7D3E-4BE5-A2D8-B8867F579DA6}" sibTransId="{38C5AC47-4CDB-49FB-ADCE-43BF125FE735}"/>
    <dgm:cxn modelId="{F71C1ADB-BFA9-4C89-BBD5-96F76E589C1D}" srcId="{5459AD7D-AD88-4C42-8ECC-EE4D9D741475}" destId="{32B2037B-0787-4305-8DFA-B661E235760C}" srcOrd="3" destOrd="0" parTransId="{FFEE716C-AAE3-47BE-9F45-932D51412388}" sibTransId="{9E367A3D-6E73-4F58-92EA-2C185F8BB8BC}"/>
    <dgm:cxn modelId="{3BE5D6E2-DCB1-49AA-BCC3-AEA87D110288}" type="presOf" srcId="{28019E36-FFEB-42FD-B7CD-2536109D898A}" destId="{DE333523-4D22-4640-92A7-9AB93136F338}" srcOrd="0" destOrd="0" presId="urn:microsoft.com/office/officeart/2018/2/layout/IconVerticalSolidList"/>
    <dgm:cxn modelId="{BC2F39CA-2950-4F09-9274-AD63FD98BE8B}" type="presParOf" srcId="{3091C914-FC9B-4026-B721-FAA110ED21E5}" destId="{6BDC1954-C117-4B54-88C6-DCF23A474D70}" srcOrd="0" destOrd="0" presId="urn:microsoft.com/office/officeart/2018/2/layout/IconVerticalSolidList"/>
    <dgm:cxn modelId="{C3744CD6-224E-460B-8DA2-13D7BBF80056}" type="presParOf" srcId="{6BDC1954-C117-4B54-88C6-DCF23A474D70}" destId="{1ADBA157-F285-43C4-90F5-7E3D00C70892}" srcOrd="0" destOrd="0" presId="urn:microsoft.com/office/officeart/2018/2/layout/IconVerticalSolidList"/>
    <dgm:cxn modelId="{18067C3E-35C2-44EA-93D8-267218A8436E}" type="presParOf" srcId="{6BDC1954-C117-4B54-88C6-DCF23A474D70}" destId="{2CD127C4-D85E-47BB-A50D-057AC6280BDB}" srcOrd="1" destOrd="0" presId="urn:microsoft.com/office/officeart/2018/2/layout/IconVerticalSolidList"/>
    <dgm:cxn modelId="{817B76A1-48A5-42CC-8CA3-63D7CCA936C5}" type="presParOf" srcId="{6BDC1954-C117-4B54-88C6-DCF23A474D70}" destId="{A5C8E5C5-C7E6-4745-A4CD-3762E913BEE7}" srcOrd="2" destOrd="0" presId="urn:microsoft.com/office/officeart/2018/2/layout/IconVerticalSolidList"/>
    <dgm:cxn modelId="{30F0D96B-CA56-4990-B1D6-E66E74CE73F0}" type="presParOf" srcId="{6BDC1954-C117-4B54-88C6-DCF23A474D70}" destId="{DE333523-4D22-4640-92A7-9AB93136F338}" srcOrd="3" destOrd="0" presId="urn:microsoft.com/office/officeart/2018/2/layout/IconVerticalSolidList"/>
    <dgm:cxn modelId="{8E749DD0-73FA-4887-8292-850839406DDD}" type="presParOf" srcId="{3091C914-FC9B-4026-B721-FAA110ED21E5}" destId="{89F7E83E-E245-466D-886A-CC8C738B3BB7}" srcOrd="1" destOrd="0" presId="urn:microsoft.com/office/officeart/2018/2/layout/IconVerticalSolidList"/>
    <dgm:cxn modelId="{A51E0A2F-2A22-4A7E-A410-08A7EC683382}" type="presParOf" srcId="{3091C914-FC9B-4026-B721-FAA110ED21E5}" destId="{8BAAFA77-660F-4E5A-BA9E-FA5714B2056A}" srcOrd="2" destOrd="0" presId="urn:microsoft.com/office/officeart/2018/2/layout/IconVerticalSolidList"/>
    <dgm:cxn modelId="{88FF85C9-34D3-4BBB-BD15-8605E80E3926}" type="presParOf" srcId="{8BAAFA77-660F-4E5A-BA9E-FA5714B2056A}" destId="{3E32D31B-BA35-4D0A-9E9A-8D4EF983D48D}" srcOrd="0" destOrd="0" presId="urn:microsoft.com/office/officeart/2018/2/layout/IconVerticalSolidList"/>
    <dgm:cxn modelId="{C4B244F1-279B-4136-8475-D917583ABC66}" type="presParOf" srcId="{8BAAFA77-660F-4E5A-BA9E-FA5714B2056A}" destId="{C17FF935-5DDE-412B-8E59-DA5A6B56A3CD}" srcOrd="1" destOrd="0" presId="urn:microsoft.com/office/officeart/2018/2/layout/IconVerticalSolidList"/>
    <dgm:cxn modelId="{C7EF7AE0-EDC8-4166-832A-E6B8B4B87126}" type="presParOf" srcId="{8BAAFA77-660F-4E5A-BA9E-FA5714B2056A}" destId="{78EDB9A9-E3C9-4D78-82CC-AF75BA8931DA}" srcOrd="2" destOrd="0" presId="urn:microsoft.com/office/officeart/2018/2/layout/IconVerticalSolidList"/>
    <dgm:cxn modelId="{FC46D88E-C788-4066-B8AD-7410D9A49176}" type="presParOf" srcId="{8BAAFA77-660F-4E5A-BA9E-FA5714B2056A}" destId="{36BE3003-F951-4B64-8A2C-AC7C27065C6E}" srcOrd="3" destOrd="0" presId="urn:microsoft.com/office/officeart/2018/2/layout/IconVerticalSolidList"/>
    <dgm:cxn modelId="{632AF5F7-6C73-44CB-8769-5C4C0F85B4E6}" type="presParOf" srcId="{3091C914-FC9B-4026-B721-FAA110ED21E5}" destId="{1B89675F-F952-4EEF-92F6-EE161130D56F}" srcOrd="3" destOrd="0" presId="urn:microsoft.com/office/officeart/2018/2/layout/IconVerticalSolidList"/>
    <dgm:cxn modelId="{8EE0C247-5151-4D36-B249-69F1CB13E0FA}" type="presParOf" srcId="{3091C914-FC9B-4026-B721-FAA110ED21E5}" destId="{8D97A171-D7D4-413E-8F69-386FAEECCF70}" srcOrd="4" destOrd="0" presId="urn:microsoft.com/office/officeart/2018/2/layout/IconVerticalSolidList"/>
    <dgm:cxn modelId="{8B7BD921-76F4-4F82-802A-8B335E0A9354}" type="presParOf" srcId="{8D97A171-D7D4-413E-8F69-386FAEECCF70}" destId="{48887041-662C-43CA-854C-5D32D4A18818}" srcOrd="0" destOrd="0" presId="urn:microsoft.com/office/officeart/2018/2/layout/IconVerticalSolidList"/>
    <dgm:cxn modelId="{5D544259-2185-4E34-91EB-26FFA720892B}" type="presParOf" srcId="{8D97A171-D7D4-413E-8F69-386FAEECCF70}" destId="{8F08C011-3558-45CC-94EF-1BF69A69F12E}" srcOrd="1" destOrd="0" presId="urn:microsoft.com/office/officeart/2018/2/layout/IconVerticalSolidList"/>
    <dgm:cxn modelId="{37DCF550-57DA-45F2-ADEA-6F071B2834F9}" type="presParOf" srcId="{8D97A171-D7D4-413E-8F69-386FAEECCF70}" destId="{87BC5F30-9511-4D7F-8300-99F46E1022D7}" srcOrd="2" destOrd="0" presId="urn:microsoft.com/office/officeart/2018/2/layout/IconVerticalSolidList"/>
    <dgm:cxn modelId="{9F08BFA7-E825-4013-AB6F-B7DCA4718E6C}" type="presParOf" srcId="{8D97A171-D7D4-413E-8F69-386FAEECCF70}" destId="{36FE7CA4-7D15-43B7-8867-E0DA632D588D}" srcOrd="3" destOrd="0" presId="urn:microsoft.com/office/officeart/2018/2/layout/IconVerticalSolidList"/>
    <dgm:cxn modelId="{4A5FBABD-44C3-459E-BBA0-A646D96A0432}" type="presParOf" srcId="{3091C914-FC9B-4026-B721-FAA110ED21E5}" destId="{44A45F92-B583-4305-8F9E-03D7158FA530}" srcOrd="5" destOrd="0" presId="urn:microsoft.com/office/officeart/2018/2/layout/IconVerticalSolidList"/>
    <dgm:cxn modelId="{2DE982A7-3F67-45D4-845E-7BCA00A54E6C}" type="presParOf" srcId="{3091C914-FC9B-4026-B721-FAA110ED21E5}" destId="{6887AB4C-2818-4E40-9647-32CAB8EF7096}" srcOrd="6" destOrd="0" presId="urn:microsoft.com/office/officeart/2018/2/layout/IconVerticalSolidList"/>
    <dgm:cxn modelId="{04A70FFE-42A5-459C-A95E-1998E4AF1E4F}" type="presParOf" srcId="{6887AB4C-2818-4E40-9647-32CAB8EF7096}" destId="{FCEF5B49-E21F-41AB-9F2C-F03A37C5EB79}" srcOrd="0" destOrd="0" presId="urn:microsoft.com/office/officeart/2018/2/layout/IconVerticalSolidList"/>
    <dgm:cxn modelId="{3AB50784-4FDB-40D5-882A-F1B852A7698F}" type="presParOf" srcId="{6887AB4C-2818-4E40-9647-32CAB8EF7096}" destId="{86B94AE1-9101-49C1-81B1-E05CE87B8144}" srcOrd="1" destOrd="0" presId="urn:microsoft.com/office/officeart/2018/2/layout/IconVerticalSolidList"/>
    <dgm:cxn modelId="{6B81E2D6-A4B8-4989-94D1-1C9BCACE36C7}" type="presParOf" srcId="{6887AB4C-2818-4E40-9647-32CAB8EF7096}" destId="{31431074-257F-4FDB-B57F-3A0F504D6292}" srcOrd="2" destOrd="0" presId="urn:microsoft.com/office/officeart/2018/2/layout/IconVerticalSolidList"/>
    <dgm:cxn modelId="{4B7FCA3D-0372-444C-BB3D-712A2A3E767F}" type="presParOf" srcId="{6887AB4C-2818-4E40-9647-32CAB8EF7096}" destId="{FC4646D5-FE45-4C48-90BA-14F0BFC258B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ED592B-F652-48E2-9DE6-43FDD4E622DF}">
      <dsp:nvSpPr>
        <dsp:cNvPr id="0" name=""/>
        <dsp:cNvSpPr/>
      </dsp:nvSpPr>
      <dsp:spPr>
        <a:xfrm>
          <a:off x="0" y="7176"/>
          <a:ext cx="6248400" cy="9403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BDD925-E3CF-44B6-B090-9EFCB9EBFA13}">
      <dsp:nvSpPr>
        <dsp:cNvPr id="0" name=""/>
        <dsp:cNvSpPr/>
      </dsp:nvSpPr>
      <dsp:spPr>
        <a:xfrm>
          <a:off x="284446" y="218748"/>
          <a:ext cx="517175" cy="5171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B28C46-9E08-440B-A3FD-C5A5454D7A33}">
      <dsp:nvSpPr>
        <dsp:cNvPr id="0" name=""/>
        <dsp:cNvSpPr/>
      </dsp:nvSpPr>
      <dsp:spPr>
        <a:xfrm>
          <a:off x="1086067" y="7176"/>
          <a:ext cx="5161270" cy="940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17" tIns="99517" rIns="99517" bIns="99517" numCol="1" spcCol="1270" anchor="ctr" anchorCtr="0">
          <a:noAutofit/>
        </a:bodyPr>
        <a:lstStyle/>
        <a:p>
          <a:pPr marL="0" lvl="0" indent="0" algn="l" defTabSz="844550">
            <a:lnSpc>
              <a:spcPct val="100000"/>
            </a:lnSpc>
            <a:spcBef>
              <a:spcPct val="0"/>
            </a:spcBef>
            <a:spcAft>
              <a:spcPct val="35000"/>
            </a:spcAft>
            <a:buNone/>
          </a:pPr>
          <a:r>
            <a:rPr lang="en-US" sz="1900" kern="1200"/>
            <a:t>Total Budget: </a:t>
          </a:r>
          <a:r>
            <a:rPr lang="en-US" sz="1900" b="1" kern="1200"/>
            <a:t>$10,000</a:t>
          </a:r>
        </a:p>
      </dsp:txBody>
      <dsp:txXfrm>
        <a:off x="1086067" y="7176"/>
        <a:ext cx="5161270" cy="940318"/>
      </dsp:txXfrm>
    </dsp:sp>
    <dsp:sp modelId="{B85D3F50-933F-4608-BFD7-30831956B1DA}">
      <dsp:nvSpPr>
        <dsp:cNvPr id="0" name=""/>
        <dsp:cNvSpPr/>
      </dsp:nvSpPr>
      <dsp:spPr>
        <a:xfrm>
          <a:off x="0" y="1182574"/>
          <a:ext cx="6248400" cy="9403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D4F6D4-3CAD-4380-BE15-B9CACBB08AE0}">
      <dsp:nvSpPr>
        <dsp:cNvPr id="0" name=""/>
        <dsp:cNvSpPr/>
      </dsp:nvSpPr>
      <dsp:spPr>
        <a:xfrm>
          <a:off x="284446" y="1394146"/>
          <a:ext cx="517175" cy="5171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650247-D2B0-4F68-A4E1-B99BE21DB15A}">
      <dsp:nvSpPr>
        <dsp:cNvPr id="0" name=""/>
        <dsp:cNvSpPr/>
      </dsp:nvSpPr>
      <dsp:spPr>
        <a:xfrm>
          <a:off x="1086067" y="1182574"/>
          <a:ext cx="5161270" cy="940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17" tIns="99517" rIns="99517" bIns="99517" numCol="1" spcCol="1270" anchor="ctr" anchorCtr="0">
          <a:noAutofit/>
        </a:bodyPr>
        <a:lstStyle/>
        <a:p>
          <a:pPr marL="0" lvl="0" indent="0" algn="l" defTabSz="844550">
            <a:lnSpc>
              <a:spcPct val="100000"/>
            </a:lnSpc>
            <a:spcBef>
              <a:spcPct val="0"/>
            </a:spcBef>
            <a:spcAft>
              <a:spcPct val="35000"/>
            </a:spcAft>
            <a:buNone/>
          </a:pPr>
          <a:r>
            <a:rPr lang="en-US" sz="1900" kern="1200"/>
            <a:t>Planned Expenses: </a:t>
          </a:r>
          <a:r>
            <a:rPr lang="en-US" sz="1900" b="1" kern="1200"/>
            <a:t>$5,993.79</a:t>
          </a:r>
        </a:p>
      </dsp:txBody>
      <dsp:txXfrm>
        <a:off x="1086067" y="1182574"/>
        <a:ext cx="5161270" cy="940318"/>
      </dsp:txXfrm>
    </dsp:sp>
    <dsp:sp modelId="{C1735A4B-5541-4589-B7A6-E525730BBDA6}">
      <dsp:nvSpPr>
        <dsp:cNvPr id="0" name=""/>
        <dsp:cNvSpPr/>
      </dsp:nvSpPr>
      <dsp:spPr>
        <a:xfrm>
          <a:off x="0" y="2357972"/>
          <a:ext cx="6248400" cy="9403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4AE01B-8C86-40CE-83F9-230A4E077E98}">
      <dsp:nvSpPr>
        <dsp:cNvPr id="0" name=""/>
        <dsp:cNvSpPr/>
      </dsp:nvSpPr>
      <dsp:spPr>
        <a:xfrm>
          <a:off x="284446" y="2569543"/>
          <a:ext cx="517175" cy="5171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05B1D5-010F-4151-931E-6563239A16CC}">
      <dsp:nvSpPr>
        <dsp:cNvPr id="0" name=""/>
        <dsp:cNvSpPr/>
      </dsp:nvSpPr>
      <dsp:spPr>
        <a:xfrm>
          <a:off x="1086067" y="2357972"/>
          <a:ext cx="2811780" cy="940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17" tIns="99517" rIns="99517" bIns="99517" numCol="1" spcCol="1270" anchor="ctr" anchorCtr="0">
          <a:noAutofit/>
        </a:bodyPr>
        <a:lstStyle/>
        <a:p>
          <a:pPr marL="0" lvl="0" indent="0" algn="l" defTabSz="844550">
            <a:lnSpc>
              <a:spcPct val="100000"/>
            </a:lnSpc>
            <a:spcBef>
              <a:spcPct val="0"/>
            </a:spcBef>
            <a:spcAft>
              <a:spcPct val="35000"/>
            </a:spcAft>
            <a:buNone/>
          </a:pPr>
          <a:r>
            <a:rPr lang="en-US" sz="1900" kern="1200"/>
            <a:t>Mechanical: </a:t>
          </a:r>
          <a:r>
            <a:rPr lang="en-US" sz="1900" b="1" kern="1200"/>
            <a:t>$3,008.70</a:t>
          </a:r>
          <a:endParaRPr lang="en-US" sz="1900" kern="1200"/>
        </a:p>
      </dsp:txBody>
      <dsp:txXfrm>
        <a:off x="1086067" y="2357972"/>
        <a:ext cx="2811780" cy="940318"/>
      </dsp:txXfrm>
    </dsp:sp>
    <dsp:sp modelId="{8E5BBC7D-1956-4CBB-80AE-D80A66E48EE0}">
      <dsp:nvSpPr>
        <dsp:cNvPr id="0" name=""/>
        <dsp:cNvSpPr/>
      </dsp:nvSpPr>
      <dsp:spPr>
        <a:xfrm>
          <a:off x="3897847" y="2357972"/>
          <a:ext cx="2349490" cy="940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17" tIns="99517" rIns="99517" bIns="99517" numCol="1" spcCol="1270" anchor="ctr" anchorCtr="0">
          <a:noAutofit/>
        </a:bodyPr>
        <a:lstStyle/>
        <a:p>
          <a:pPr marL="0" lvl="0" indent="0" algn="l" defTabSz="488950">
            <a:lnSpc>
              <a:spcPct val="100000"/>
            </a:lnSpc>
            <a:spcBef>
              <a:spcPct val="0"/>
            </a:spcBef>
            <a:spcAft>
              <a:spcPct val="35000"/>
            </a:spcAft>
            <a:buNone/>
          </a:pPr>
          <a:r>
            <a:rPr lang="en-US" sz="1100" kern="1200"/>
            <a:t>Vision Framing - $639.24</a:t>
          </a:r>
        </a:p>
        <a:p>
          <a:pPr marL="0" lvl="0" indent="0" algn="l" defTabSz="488950">
            <a:lnSpc>
              <a:spcPct val="100000"/>
            </a:lnSpc>
            <a:spcBef>
              <a:spcPct val="0"/>
            </a:spcBef>
            <a:spcAft>
              <a:spcPct val="35000"/>
            </a:spcAft>
            <a:buNone/>
          </a:pPr>
          <a:r>
            <a:rPr lang="en-US" sz="1100" kern="1200"/>
            <a:t>Rotational - $663.70</a:t>
          </a:r>
        </a:p>
        <a:p>
          <a:pPr marL="0" lvl="0" indent="0" algn="l" defTabSz="488950">
            <a:lnSpc>
              <a:spcPct val="100000"/>
            </a:lnSpc>
            <a:spcBef>
              <a:spcPct val="0"/>
            </a:spcBef>
            <a:spcAft>
              <a:spcPct val="35000"/>
            </a:spcAft>
            <a:buNone/>
          </a:pPr>
          <a:r>
            <a:rPr lang="en-US" sz="1100" kern="1200"/>
            <a:t>Linear - $747.24</a:t>
          </a:r>
        </a:p>
        <a:p>
          <a:pPr marL="0" lvl="0" indent="0" algn="l" defTabSz="488950">
            <a:lnSpc>
              <a:spcPct val="100000"/>
            </a:lnSpc>
            <a:spcBef>
              <a:spcPct val="0"/>
            </a:spcBef>
            <a:spcAft>
              <a:spcPct val="35000"/>
            </a:spcAft>
            <a:buNone/>
          </a:pPr>
          <a:r>
            <a:rPr lang="en-US" sz="1100" kern="1200"/>
            <a:t>Table - $956.52</a:t>
          </a:r>
        </a:p>
      </dsp:txBody>
      <dsp:txXfrm>
        <a:off x="3897847" y="2357972"/>
        <a:ext cx="2349490" cy="940318"/>
      </dsp:txXfrm>
    </dsp:sp>
    <dsp:sp modelId="{2586B8FB-0F40-4134-BEB7-AEF4FD16CC0F}">
      <dsp:nvSpPr>
        <dsp:cNvPr id="0" name=""/>
        <dsp:cNvSpPr/>
      </dsp:nvSpPr>
      <dsp:spPr>
        <a:xfrm>
          <a:off x="0" y="3533370"/>
          <a:ext cx="6248400" cy="9403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08FADF-201B-47CB-9DBD-08B0E761CA9D}">
      <dsp:nvSpPr>
        <dsp:cNvPr id="0" name=""/>
        <dsp:cNvSpPr/>
      </dsp:nvSpPr>
      <dsp:spPr>
        <a:xfrm>
          <a:off x="284446" y="3744941"/>
          <a:ext cx="517175" cy="51717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B6B15D-3D47-4C4E-A200-910BBE5F3FFA}">
      <dsp:nvSpPr>
        <dsp:cNvPr id="0" name=""/>
        <dsp:cNvSpPr/>
      </dsp:nvSpPr>
      <dsp:spPr>
        <a:xfrm>
          <a:off x="1086067" y="3533370"/>
          <a:ext cx="2811780" cy="940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17" tIns="99517" rIns="99517" bIns="99517" numCol="1" spcCol="1270" anchor="ctr" anchorCtr="0">
          <a:noAutofit/>
        </a:bodyPr>
        <a:lstStyle/>
        <a:p>
          <a:pPr marL="0" lvl="0" indent="0" algn="l" defTabSz="844550">
            <a:lnSpc>
              <a:spcPct val="100000"/>
            </a:lnSpc>
            <a:spcBef>
              <a:spcPct val="0"/>
            </a:spcBef>
            <a:spcAft>
              <a:spcPct val="35000"/>
            </a:spcAft>
            <a:buNone/>
          </a:pPr>
          <a:r>
            <a:rPr lang="en-US" sz="1900" kern="1200"/>
            <a:t>Electrical: </a:t>
          </a:r>
          <a:r>
            <a:rPr lang="en-US" sz="1900" b="1" kern="1200"/>
            <a:t>$</a:t>
          </a:r>
          <a:r>
            <a:rPr lang="en-US" sz="1900" b="1" kern="1200">
              <a:latin typeface="Calibri Light" panose="020F0302020204030204"/>
            </a:rPr>
            <a:t>2,921.17</a:t>
          </a:r>
          <a:endParaRPr lang="en-US" sz="1900" b="1" kern="1200"/>
        </a:p>
      </dsp:txBody>
      <dsp:txXfrm>
        <a:off x="1086067" y="3533370"/>
        <a:ext cx="2811780" cy="940318"/>
      </dsp:txXfrm>
    </dsp:sp>
    <dsp:sp modelId="{4C8E9FF2-9F72-4B63-BB8D-AFD4500B2C21}">
      <dsp:nvSpPr>
        <dsp:cNvPr id="0" name=""/>
        <dsp:cNvSpPr/>
      </dsp:nvSpPr>
      <dsp:spPr>
        <a:xfrm>
          <a:off x="3897847" y="3533370"/>
          <a:ext cx="2349490" cy="940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17" tIns="99517" rIns="99517" bIns="99517" numCol="1" spcCol="1270" anchor="ctr" anchorCtr="0">
          <a:noAutofit/>
        </a:bodyPr>
        <a:lstStyle/>
        <a:p>
          <a:pPr marL="0" lvl="0" indent="0" algn="l" defTabSz="488950">
            <a:lnSpc>
              <a:spcPct val="100000"/>
            </a:lnSpc>
            <a:spcBef>
              <a:spcPct val="0"/>
            </a:spcBef>
            <a:spcAft>
              <a:spcPct val="35000"/>
            </a:spcAft>
            <a:buNone/>
          </a:pPr>
          <a:r>
            <a:rPr lang="en-US" sz="1100" b="1" kern="1200">
              <a:latin typeface="Calibri Light" panose="020F0302020204030204"/>
            </a:rPr>
            <a:t>Processors - $2162.32</a:t>
          </a:r>
        </a:p>
        <a:p>
          <a:pPr marL="0" lvl="0" indent="0" algn="l" defTabSz="488950">
            <a:lnSpc>
              <a:spcPct val="100000"/>
            </a:lnSpc>
            <a:spcBef>
              <a:spcPct val="0"/>
            </a:spcBef>
            <a:spcAft>
              <a:spcPct val="35000"/>
            </a:spcAft>
            <a:buNone/>
          </a:pPr>
          <a:r>
            <a:rPr lang="en-US" sz="1100" b="1" kern="1200">
              <a:latin typeface="Calibri Light" panose="020F0302020204030204"/>
            </a:rPr>
            <a:t>PCB - $233.09</a:t>
          </a:r>
        </a:p>
        <a:p>
          <a:pPr marL="0" lvl="0" indent="0" algn="l" defTabSz="488950">
            <a:lnSpc>
              <a:spcPct val="100000"/>
            </a:lnSpc>
            <a:spcBef>
              <a:spcPct val="0"/>
            </a:spcBef>
            <a:spcAft>
              <a:spcPct val="35000"/>
            </a:spcAft>
            <a:buNone/>
          </a:pPr>
          <a:r>
            <a:rPr lang="en-US" sz="1100" b="1" kern="1200">
              <a:latin typeface="Calibri Light" panose="020F0302020204030204"/>
            </a:rPr>
            <a:t>Power -  $330.31</a:t>
          </a:r>
        </a:p>
        <a:p>
          <a:pPr marL="0" lvl="0" indent="0" algn="l" defTabSz="488950">
            <a:lnSpc>
              <a:spcPct val="100000"/>
            </a:lnSpc>
            <a:spcBef>
              <a:spcPct val="0"/>
            </a:spcBef>
            <a:spcAft>
              <a:spcPct val="35000"/>
            </a:spcAft>
            <a:buNone/>
          </a:pPr>
          <a:r>
            <a:rPr lang="en-US" sz="1100" b="0" kern="1200"/>
            <a:t>Peripherals</a:t>
          </a:r>
          <a:r>
            <a:rPr lang="en-US" sz="1100" b="0" kern="1200">
              <a:latin typeface="Calibri Light" panose="020F0302020204030204"/>
            </a:rPr>
            <a:t> - $195.45</a:t>
          </a:r>
          <a:endParaRPr lang="en-US" sz="1100" b="0" kern="1200"/>
        </a:p>
      </dsp:txBody>
      <dsp:txXfrm>
        <a:off x="3897847" y="3533370"/>
        <a:ext cx="2349490" cy="940318"/>
      </dsp:txXfrm>
    </dsp:sp>
    <dsp:sp modelId="{FC87619C-E538-4217-97C3-BCF0DDF09FCF}">
      <dsp:nvSpPr>
        <dsp:cNvPr id="0" name=""/>
        <dsp:cNvSpPr/>
      </dsp:nvSpPr>
      <dsp:spPr>
        <a:xfrm>
          <a:off x="0" y="4708768"/>
          <a:ext cx="6248400" cy="9403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5AE40D-14E7-4A54-8CF3-7D29D4E1DEFD}">
      <dsp:nvSpPr>
        <dsp:cNvPr id="0" name=""/>
        <dsp:cNvSpPr/>
      </dsp:nvSpPr>
      <dsp:spPr>
        <a:xfrm>
          <a:off x="284446" y="4920339"/>
          <a:ext cx="517175" cy="51717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73564D-0ED5-4298-B5B9-0D9F24651480}">
      <dsp:nvSpPr>
        <dsp:cNvPr id="0" name=""/>
        <dsp:cNvSpPr/>
      </dsp:nvSpPr>
      <dsp:spPr>
        <a:xfrm>
          <a:off x="1086067" y="4708768"/>
          <a:ext cx="5161270" cy="940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17" tIns="99517" rIns="99517" bIns="99517" numCol="1" spcCol="1270" anchor="ctr" anchorCtr="0">
          <a:noAutofit/>
        </a:bodyPr>
        <a:lstStyle/>
        <a:p>
          <a:pPr marL="0" lvl="0" indent="0" algn="l" defTabSz="844550">
            <a:lnSpc>
              <a:spcPct val="100000"/>
            </a:lnSpc>
            <a:spcBef>
              <a:spcPct val="0"/>
            </a:spcBef>
            <a:spcAft>
              <a:spcPct val="35000"/>
            </a:spcAft>
            <a:buNone/>
          </a:pPr>
          <a:r>
            <a:rPr lang="en-US" sz="1900" kern="1200"/>
            <a:t>Variance: </a:t>
          </a:r>
          <a:r>
            <a:rPr lang="en-US" sz="1900" b="1" kern="1200"/>
            <a:t>40% Underbudget</a:t>
          </a:r>
          <a:r>
            <a:rPr lang="en-US" sz="1900" kern="1200"/>
            <a:t> or $4,006.21</a:t>
          </a:r>
          <a:r>
            <a:rPr lang="en-US" sz="1900" kern="1200">
              <a:latin typeface="Calibri Light" panose="020F0302020204030204"/>
            </a:rPr>
            <a:t> Remaining</a:t>
          </a:r>
          <a:endParaRPr lang="en-US" sz="1900" kern="1200"/>
        </a:p>
      </dsp:txBody>
      <dsp:txXfrm>
        <a:off x="1086067" y="4708768"/>
        <a:ext cx="5161270" cy="9403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DBA157-F285-43C4-90F5-7E3D00C70892}">
      <dsp:nvSpPr>
        <dsp:cNvPr id="0" name=""/>
        <dsp:cNvSpPr/>
      </dsp:nvSpPr>
      <dsp:spPr>
        <a:xfrm>
          <a:off x="0" y="2319"/>
          <a:ext cx="6245265" cy="1175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D127C4-D85E-47BB-A50D-057AC6280BDB}">
      <dsp:nvSpPr>
        <dsp:cNvPr id="0" name=""/>
        <dsp:cNvSpPr/>
      </dsp:nvSpPr>
      <dsp:spPr>
        <a:xfrm>
          <a:off x="355657" y="266858"/>
          <a:ext cx="646650" cy="6466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333523-4D22-4640-92A7-9AB93136F338}">
      <dsp:nvSpPr>
        <dsp:cNvPr id="0" name=""/>
        <dsp:cNvSpPr/>
      </dsp:nvSpPr>
      <dsp:spPr>
        <a:xfrm>
          <a:off x="1357965" y="2319"/>
          <a:ext cx="4887299"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977900">
            <a:lnSpc>
              <a:spcPct val="100000"/>
            </a:lnSpc>
            <a:spcBef>
              <a:spcPct val="0"/>
            </a:spcBef>
            <a:spcAft>
              <a:spcPct val="35000"/>
            </a:spcAft>
            <a:buNone/>
          </a:pPr>
          <a:r>
            <a:rPr lang="en-US" sz="2200" kern="1200"/>
            <a:t>Motor testing</a:t>
          </a:r>
        </a:p>
      </dsp:txBody>
      <dsp:txXfrm>
        <a:off x="1357965" y="2319"/>
        <a:ext cx="4887299" cy="1175727"/>
      </dsp:txXfrm>
    </dsp:sp>
    <dsp:sp modelId="{3E32D31B-BA35-4D0A-9E9A-8D4EF983D48D}">
      <dsp:nvSpPr>
        <dsp:cNvPr id="0" name=""/>
        <dsp:cNvSpPr/>
      </dsp:nvSpPr>
      <dsp:spPr>
        <a:xfrm>
          <a:off x="0" y="1471979"/>
          <a:ext cx="6245265" cy="1175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7FF935-5DDE-412B-8E59-DA5A6B56A3CD}">
      <dsp:nvSpPr>
        <dsp:cNvPr id="0" name=""/>
        <dsp:cNvSpPr/>
      </dsp:nvSpPr>
      <dsp:spPr>
        <a:xfrm>
          <a:off x="355657" y="1736518"/>
          <a:ext cx="646650" cy="6466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BE3003-F951-4B64-8A2C-AC7C27065C6E}">
      <dsp:nvSpPr>
        <dsp:cNvPr id="0" name=""/>
        <dsp:cNvSpPr/>
      </dsp:nvSpPr>
      <dsp:spPr>
        <a:xfrm>
          <a:off x="1357965" y="1471979"/>
          <a:ext cx="4887299"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977900">
            <a:lnSpc>
              <a:spcPct val="100000"/>
            </a:lnSpc>
            <a:spcBef>
              <a:spcPct val="0"/>
            </a:spcBef>
            <a:spcAft>
              <a:spcPct val="35000"/>
            </a:spcAft>
            <a:buNone/>
          </a:pPr>
          <a:r>
            <a:rPr lang="en-US" sz="2200" kern="1200"/>
            <a:t>Shear testing </a:t>
          </a:r>
        </a:p>
      </dsp:txBody>
      <dsp:txXfrm>
        <a:off x="1357965" y="1471979"/>
        <a:ext cx="4887299" cy="1175727"/>
      </dsp:txXfrm>
    </dsp:sp>
    <dsp:sp modelId="{48887041-662C-43CA-854C-5D32D4A18818}">
      <dsp:nvSpPr>
        <dsp:cNvPr id="0" name=""/>
        <dsp:cNvSpPr/>
      </dsp:nvSpPr>
      <dsp:spPr>
        <a:xfrm>
          <a:off x="0" y="2941639"/>
          <a:ext cx="6245265" cy="1175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08C011-3558-45CC-94EF-1BF69A69F12E}">
      <dsp:nvSpPr>
        <dsp:cNvPr id="0" name=""/>
        <dsp:cNvSpPr/>
      </dsp:nvSpPr>
      <dsp:spPr>
        <a:xfrm>
          <a:off x="355657" y="3206178"/>
          <a:ext cx="646650" cy="6466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FE7CA4-7D15-43B7-8867-E0DA632D588D}">
      <dsp:nvSpPr>
        <dsp:cNvPr id="0" name=""/>
        <dsp:cNvSpPr/>
      </dsp:nvSpPr>
      <dsp:spPr>
        <a:xfrm>
          <a:off x="1357965" y="2941639"/>
          <a:ext cx="4887299"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977900">
            <a:lnSpc>
              <a:spcPct val="100000"/>
            </a:lnSpc>
            <a:spcBef>
              <a:spcPct val="0"/>
            </a:spcBef>
            <a:spcAft>
              <a:spcPct val="35000"/>
            </a:spcAft>
            <a:buNone/>
          </a:pPr>
          <a:r>
            <a:rPr lang="en-US" sz="2200" kern="1200"/>
            <a:t>Testing the motion of the spline</a:t>
          </a:r>
        </a:p>
      </dsp:txBody>
      <dsp:txXfrm>
        <a:off x="1357965" y="2941639"/>
        <a:ext cx="4887299" cy="1175727"/>
      </dsp:txXfrm>
    </dsp:sp>
    <dsp:sp modelId="{FCEF5B49-E21F-41AB-9F2C-F03A37C5EB79}">
      <dsp:nvSpPr>
        <dsp:cNvPr id="0" name=""/>
        <dsp:cNvSpPr/>
      </dsp:nvSpPr>
      <dsp:spPr>
        <a:xfrm>
          <a:off x="0" y="4411299"/>
          <a:ext cx="6245265" cy="1175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B94AE1-9101-49C1-81B1-E05CE87B8144}">
      <dsp:nvSpPr>
        <dsp:cNvPr id="0" name=""/>
        <dsp:cNvSpPr/>
      </dsp:nvSpPr>
      <dsp:spPr>
        <a:xfrm>
          <a:off x="355657" y="4675838"/>
          <a:ext cx="646650" cy="6466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4646D5-FE45-4C48-90BA-14F0BFC258B1}">
      <dsp:nvSpPr>
        <dsp:cNvPr id="0" name=""/>
        <dsp:cNvSpPr/>
      </dsp:nvSpPr>
      <dsp:spPr>
        <a:xfrm>
          <a:off x="1357965" y="4411299"/>
          <a:ext cx="4887299" cy="117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431" tIns="124431" rIns="124431" bIns="124431" numCol="1" spcCol="1270" anchor="ctr" anchorCtr="0">
          <a:noAutofit/>
        </a:bodyPr>
        <a:lstStyle/>
        <a:p>
          <a:pPr marL="0" lvl="0" indent="0" algn="l" defTabSz="977900">
            <a:lnSpc>
              <a:spcPct val="100000"/>
            </a:lnSpc>
            <a:spcBef>
              <a:spcPct val="0"/>
            </a:spcBef>
            <a:spcAft>
              <a:spcPct val="35000"/>
            </a:spcAft>
            <a:buNone/>
          </a:pPr>
          <a:r>
            <a:rPr lang="en-US" sz="2200" kern="1200"/>
            <a:t>Testing gear mesh</a:t>
          </a:r>
        </a:p>
      </dsp:txBody>
      <dsp:txXfrm>
        <a:off x="1357965" y="4411299"/>
        <a:ext cx="4887299" cy="117572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35FAF0-184A-2A49-8589-00F0718C6208}" type="datetimeFigureOut">
              <a:rPr lang="en-US" smtClean="0"/>
              <a:t>2/24/2022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D5CF32-E599-264E-80D4-FB53C10C274D}" type="slidenum">
              <a:rPr lang="en-US" smtClean="0"/>
              <a:t>‹#›</a:t>
            </a:fld>
            <a:endParaRPr lang="en-US"/>
          </a:p>
        </p:txBody>
      </p:sp>
    </p:spTree>
    <p:extLst>
      <p:ext uri="{BB962C8B-B14F-4D97-AF65-F5344CB8AC3E}">
        <p14:creationId xmlns:p14="http://schemas.microsoft.com/office/powerpoint/2010/main" val="810780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primary objective with this project is essentially to turn foosball into an arcade-style game where 1 or 2 human players can play foosball against a robotic opponent. This project is also intended to be a teaching tool for future OSU students to learn about mechatronics and programming in a variety of </a:t>
            </a:r>
            <a:r>
              <a:rPr lang="en-US" dirty="0" err="1"/>
              <a:t>collegieate</a:t>
            </a:r>
            <a:r>
              <a:rPr lang="en-US" dirty="0"/>
              <a:t>-level scopes.</a:t>
            </a:r>
          </a:p>
          <a:p>
            <a:r>
              <a:rPr lang="en-US" dirty="0"/>
              <a:t>In order to meet  these goals, we will be using computer vision for ball tracking, a finite state machine for the brain, a centralized data server, CAN communication, and a simple, robust mechanical actuator design for stable and reliable gameplay. </a:t>
            </a:r>
          </a:p>
        </p:txBody>
      </p:sp>
      <p:sp>
        <p:nvSpPr>
          <p:cNvPr id="4" name="Slide Number Placeholder 3"/>
          <p:cNvSpPr>
            <a:spLocks noGrp="1"/>
          </p:cNvSpPr>
          <p:nvPr>
            <p:ph type="sldNum" sz="quarter" idx="5"/>
          </p:nvPr>
        </p:nvSpPr>
        <p:spPr/>
        <p:txBody>
          <a:bodyPr/>
          <a:lstStyle/>
          <a:p>
            <a:fld id="{DDD5CF32-E599-264E-80D4-FB53C10C274D}" type="slidenum">
              <a:rPr lang="en-US" smtClean="0"/>
              <a:t>4</a:t>
            </a:fld>
            <a:endParaRPr lang="en-US"/>
          </a:p>
        </p:txBody>
      </p:sp>
    </p:spTree>
    <p:extLst>
      <p:ext uri="{BB962C8B-B14F-4D97-AF65-F5344CB8AC3E}">
        <p14:creationId xmlns:p14="http://schemas.microsoft.com/office/powerpoint/2010/main" val="27398730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other types of image processing that would also work such as:</a:t>
            </a:r>
          </a:p>
          <a:p>
            <a:pPr marL="171450" indent="-171450">
              <a:buFontTx/>
              <a:buChar char="-"/>
            </a:pPr>
            <a:r>
              <a:rPr lang="en-US"/>
              <a:t>Marr-Hildreth algorithm</a:t>
            </a:r>
          </a:p>
          <a:p>
            <a:pPr marL="628650" lvl="1" indent="-171450">
              <a:buFontTx/>
              <a:buChar char="-"/>
            </a:pPr>
            <a:r>
              <a:rPr lang="en-US"/>
              <a:t>An early form of edge detection.</a:t>
            </a:r>
          </a:p>
          <a:p>
            <a:pPr marL="171450" indent="-171450">
              <a:buFontTx/>
              <a:buChar char="-"/>
            </a:pPr>
            <a:r>
              <a:rPr lang="en-US"/>
              <a:t>SIFT (Scale-invariant feature transform)</a:t>
            </a:r>
          </a:p>
          <a:p>
            <a:pPr marL="628650" lvl="1" indent="-171450">
              <a:buFontTx/>
              <a:buChar char="-"/>
            </a:pPr>
            <a:r>
              <a:rPr lang="en-US"/>
              <a:t>An Algorithm to detect and describe local features in images</a:t>
            </a:r>
          </a:p>
          <a:p>
            <a:pPr marL="171450" lvl="0" indent="-171450">
              <a:buFontTx/>
              <a:buChar char="-"/>
            </a:pPr>
            <a:r>
              <a:rPr lang="en-US"/>
              <a:t>Neural network based image processing</a:t>
            </a:r>
          </a:p>
          <a:p>
            <a:pPr marL="628650" lvl="1" indent="-171450">
              <a:buFontTx/>
              <a:buChar char="-"/>
            </a:pPr>
            <a:r>
              <a:rPr lang="en-US"/>
              <a:t>Which is a tad overkill for the project.</a:t>
            </a:r>
          </a:p>
          <a:p>
            <a:pPr marL="171450" indent="-171450">
              <a:buFontTx/>
              <a:buChar char="-"/>
            </a:pPr>
            <a:endParaRPr lang="en-US"/>
          </a:p>
          <a:p>
            <a:endParaRPr lang="en-US"/>
          </a:p>
        </p:txBody>
      </p:sp>
      <p:sp>
        <p:nvSpPr>
          <p:cNvPr id="4" name="Slide Number Placeholder 3"/>
          <p:cNvSpPr>
            <a:spLocks noGrp="1"/>
          </p:cNvSpPr>
          <p:nvPr>
            <p:ph type="sldNum" sz="quarter" idx="5"/>
          </p:nvPr>
        </p:nvSpPr>
        <p:spPr/>
        <p:txBody>
          <a:bodyPr/>
          <a:lstStyle/>
          <a:p>
            <a:fld id="{DDD5CF32-E599-264E-80D4-FB53C10C274D}" type="slidenum">
              <a:rPr lang="en-US" smtClean="0"/>
              <a:t>27</a:t>
            </a:fld>
            <a:endParaRPr lang="en-US"/>
          </a:p>
        </p:txBody>
      </p:sp>
    </p:spTree>
    <p:extLst>
      <p:ext uri="{BB962C8B-B14F-4D97-AF65-F5344CB8AC3E}">
        <p14:creationId xmlns:p14="http://schemas.microsoft.com/office/powerpoint/2010/main" val="24083942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other types of image processing that would also work such as:</a:t>
            </a:r>
          </a:p>
          <a:p>
            <a:pPr marL="171450" indent="-171450">
              <a:buFontTx/>
              <a:buChar char="-"/>
            </a:pPr>
            <a:r>
              <a:rPr lang="en-US"/>
              <a:t>Marr-Hildreth algorithm</a:t>
            </a:r>
          </a:p>
          <a:p>
            <a:pPr marL="628650" lvl="1" indent="-171450">
              <a:buFontTx/>
              <a:buChar char="-"/>
            </a:pPr>
            <a:r>
              <a:rPr lang="en-US"/>
              <a:t>An early form of edge detection.</a:t>
            </a:r>
          </a:p>
          <a:p>
            <a:pPr marL="171450" indent="-171450">
              <a:buFontTx/>
              <a:buChar char="-"/>
            </a:pPr>
            <a:r>
              <a:rPr lang="en-US"/>
              <a:t>SIFT (Scale-invariant feature transform)</a:t>
            </a:r>
          </a:p>
          <a:p>
            <a:pPr marL="628650" lvl="1" indent="-171450">
              <a:buFontTx/>
              <a:buChar char="-"/>
            </a:pPr>
            <a:r>
              <a:rPr lang="en-US"/>
              <a:t>An Algorithm to detect and describe local features in images</a:t>
            </a:r>
          </a:p>
          <a:p>
            <a:pPr marL="171450" lvl="0" indent="-171450">
              <a:buFontTx/>
              <a:buChar char="-"/>
            </a:pPr>
            <a:r>
              <a:rPr lang="en-US"/>
              <a:t>Neural network based image processing</a:t>
            </a:r>
          </a:p>
          <a:p>
            <a:pPr marL="628650" lvl="1" indent="-171450">
              <a:buFontTx/>
              <a:buChar char="-"/>
            </a:pPr>
            <a:r>
              <a:rPr lang="en-US"/>
              <a:t>Which is a tad overkill for the project.</a:t>
            </a:r>
          </a:p>
          <a:p>
            <a:pPr marL="171450" indent="-171450">
              <a:buFontTx/>
              <a:buChar char="-"/>
            </a:pPr>
            <a:endParaRPr lang="en-US"/>
          </a:p>
          <a:p>
            <a:endParaRPr lang="en-US"/>
          </a:p>
        </p:txBody>
      </p:sp>
      <p:sp>
        <p:nvSpPr>
          <p:cNvPr id="4" name="Slide Number Placeholder 3"/>
          <p:cNvSpPr>
            <a:spLocks noGrp="1"/>
          </p:cNvSpPr>
          <p:nvPr>
            <p:ph type="sldNum" sz="quarter" idx="5"/>
          </p:nvPr>
        </p:nvSpPr>
        <p:spPr/>
        <p:txBody>
          <a:bodyPr/>
          <a:lstStyle/>
          <a:p>
            <a:fld id="{DDD5CF32-E599-264E-80D4-FB53C10C274D}" type="slidenum">
              <a:rPr lang="en-US" smtClean="0"/>
              <a:t>28</a:t>
            </a:fld>
            <a:endParaRPr lang="en-US"/>
          </a:p>
        </p:txBody>
      </p:sp>
    </p:spTree>
    <p:extLst>
      <p:ext uri="{BB962C8B-B14F-4D97-AF65-F5344CB8AC3E}">
        <p14:creationId xmlns:p14="http://schemas.microsoft.com/office/powerpoint/2010/main" val="2851291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other types of image processing that would also work such as:</a:t>
            </a:r>
          </a:p>
          <a:p>
            <a:pPr marL="171450" indent="-171450">
              <a:buFontTx/>
              <a:buChar char="-"/>
            </a:pPr>
            <a:r>
              <a:rPr lang="en-US"/>
              <a:t>Marr-Hildreth algorithm</a:t>
            </a:r>
          </a:p>
          <a:p>
            <a:pPr marL="628650" lvl="1" indent="-171450">
              <a:buFontTx/>
              <a:buChar char="-"/>
            </a:pPr>
            <a:r>
              <a:rPr lang="en-US"/>
              <a:t>An early form of edge detection.</a:t>
            </a:r>
          </a:p>
          <a:p>
            <a:pPr marL="171450" indent="-171450">
              <a:buFontTx/>
              <a:buChar char="-"/>
            </a:pPr>
            <a:r>
              <a:rPr lang="en-US"/>
              <a:t>SIFT (Scale-invariant feature transform)</a:t>
            </a:r>
          </a:p>
          <a:p>
            <a:pPr marL="628650" lvl="1" indent="-171450">
              <a:buFontTx/>
              <a:buChar char="-"/>
            </a:pPr>
            <a:r>
              <a:rPr lang="en-US"/>
              <a:t>An Algorithm to detect and describe local features in images</a:t>
            </a:r>
          </a:p>
          <a:p>
            <a:pPr marL="171450" lvl="0" indent="-171450">
              <a:buFontTx/>
              <a:buChar char="-"/>
            </a:pPr>
            <a:r>
              <a:rPr lang="en-US"/>
              <a:t>Neural network based image processing</a:t>
            </a:r>
          </a:p>
          <a:p>
            <a:pPr marL="628650" lvl="1" indent="-171450">
              <a:buFontTx/>
              <a:buChar char="-"/>
            </a:pPr>
            <a:r>
              <a:rPr lang="en-US"/>
              <a:t>Which is a tad overkill for the project.</a:t>
            </a:r>
          </a:p>
          <a:p>
            <a:pPr marL="171450" indent="-171450">
              <a:buFontTx/>
              <a:buChar char="-"/>
            </a:pPr>
            <a:endParaRPr lang="en-US"/>
          </a:p>
          <a:p>
            <a:endParaRPr lang="en-US"/>
          </a:p>
        </p:txBody>
      </p:sp>
      <p:sp>
        <p:nvSpPr>
          <p:cNvPr id="4" name="Slide Number Placeholder 3"/>
          <p:cNvSpPr>
            <a:spLocks noGrp="1"/>
          </p:cNvSpPr>
          <p:nvPr>
            <p:ph type="sldNum" sz="quarter" idx="5"/>
          </p:nvPr>
        </p:nvSpPr>
        <p:spPr/>
        <p:txBody>
          <a:bodyPr/>
          <a:lstStyle/>
          <a:p>
            <a:fld id="{DDD5CF32-E599-264E-80D4-FB53C10C274D}" type="slidenum">
              <a:rPr lang="en-US" smtClean="0"/>
              <a:t>29</a:t>
            </a:fld>
            <a:endParaRPr lang="en-US"/>
          </a:p>
        </p:txBody>
      </p:sp>
    </p:spTree>
    <p:extLst>
      <p:ext uri="{BB962C8B-B14F-4D97-AF65-F5344CB8AC3E}">
        <p14:creationId xmlns:p14="http://schemas.microsoft.com/office/powerpoint/2010/main" val="42613580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heat analysis of the table we started with some reasonable assumptions that would assume a worst-case scenario operating condition. </a:t>
            </a:r>
          </a:p>
          <a:p>
            <a:endParaRPr lang="en-US" dirty="0"/>
          </a:p>
          <a:p>
            <a:r>
              <a:rPr lang="en-US" dirty="0"/>
              <a:t>80% is a very low operating efficiency for the motors we are using, </a:t>
            </a:r>
          </a:p>
          <a:p>
            <a:r>
              <a:rPr lang="en-US" dirty="0"/>
              <a:t>The exit temperature was chosen to be 74% of the maximum operating temperature</a:t>
            </a:r>
          </a:p>
          <a:p>
            <a:r>
              <a:rPr lang="en-US" dirty="0"/>
              <a:t>And we assumed 25% effective convection heat transfer between the motors and the air</a:t>
            </a:r>
          </a:p>
          <a:p>
            <a:endParaRPr lang="en-US" dirty="0"/>
          </a:p>
          <a:p>
            <a:r>
              <a:rPr lang="en-US" dirty="0"/>
              <a:t>Using all of this we found that the volume flow rate we needed over the motors was about 105 cfm. With 2 fans on input and 2 on output for each compartment</a:t>
            </a:r>
          </a:p>
          <a:p>
            <a:r>
              <a:rPr lang="en-US" dirty="0"/>
              <a:t>We will achieve an airflow of 145.6 cfm in each compartment. </a:t>
            </a:r>
          </a:p>
          <a:p>
            <a:endParaRPr lang="en-US" dirty="0"/>
          </a:p>
          <a:p>
            <a:r>
              <a:rPr lang="en-US" dirty="0"/>
              <a:t>Additionally, the fans we have selected will only generate about  22.5 dB so they will be fairly quiet, particularly in endeavor</a:t>
            </a:r>
          </a:p>
        </p:txBody>
      </p:sp>
      <p:sp>
        <p:nvSpPr>
          <p:cNvPr id="4" name="Slide Number Placeholder 3"/>
          <p:cNvSpPr>
            <a:spLocks noGrp="1"/>
          </p:cNvSpPr>
          <p:nvPr>
            <p:ph type="sldNum" sz="quarter" idx="5"/>
          </p:nvPr>
        </p:nvSpPr>
        <p:spPr/>
        <p:txBody>
          <a:bodyPr/>
          <a:lstStyle/>
          <a:p>
            <a:fld id="{DDD5CF32-E599-264E-80D4-FB53C10C274D}" type="slidenum">
              <a:rPr lang="en-US" smtClean="0"/>
              <a:t>42</a:t>
            </a:fld>
            <a:endParaRPr lang="en-US"/>
          </a:p>
        </p:txBody>
      </p:sp>
    </p:spTree>
    <p:extLst>
      <p:ext uri="{BB962C8B-B14F-4D97-AF65-F5344CB8AC3E}">
        <p14:creationId xmlns:p14="http://schemas.microsoft.com/office/powerpoint/2010/main" val="3390007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a:solidFill>
                  <a:srgbClr val="FFFFFF"/>
                </a:solidFill>
                <a:effectLst/>
                <a:latin typeface="Segoe UI" panose="020B0502040204020203" pitchFamily="34" charset="0"/>
              </a:rPr>
              <a:t>Motor testing</a:t>
            </a:r>
            <a:r>
              <a:rPr lang="en-US" sz="1800" b="1">
                <a:solidFill>
                  <a:srgbClr val="FFFFFF"/>
                </a:solidFill>
                <a:effectLst/>
                <a:latin typeface="Segoe UI" panose="020B0502040204020203" pitchFamily="34" charset="0"/>
              </a:rPr>
              <a:t> </a:t>
            </a:r>
            <a:r>
              <a:rPr lang="en-US" sz="1800">
                <a:solidFill>
                  <a:srgbClr val="FFFFFF"/>
                </a:solidFill>
                <a:effectLst/>
                <a:latin typeface="Segoe UI" panose="020B0502040204020203" pitchFamily="34" charset="0"/>
              </a:rPr>
              <a:t>to see if it holds when running. Shear tests to see if the material will shear when the forces are being applied on the material.</a:t>
            </a:r>
            <a:endParaRPr lang="en-US">
              <a:solidFill>
                <a:srgbClr val="FFFFFF"/>
              </a:solidFill>
              <a:effectLst/>
              <a:latin typeface="Segoe UI" panose="020B0502040204020203" pitchFamily="34" charset="0"/>
            </a:endParaRPr>
          </a:p>
          <a:p>
            <a:pPr algn="l"/>
            <a:r>
              <a:rPr lang="en-US" sz="1800">
                <a:solidFill>
                  <a:srgbClr val="FFFFFF"/>
                </a:solidFill>
                <a:effectLst/>
                <a:latin typeface="Segoe UI" panose="020B0502040204020203" pitchFamily="34" charset="0"/>
              </a:rPr>
              <a:t>Gear mesh test to see if the gears mesh and run well together</a:t>
            </a:r>
            <a:endParaRPr lang="en-US">
              <a:solidFill>
                <a:srgbClr val="FFFFFF"/>
              </a:solidFill>
              <a:effectLst/>
              <a:latin typeface="Segoe UI" panose="020B0502040204020203" pitchFamily="34" charset="0"/>
            </a:endParaRPr>
          </a:p>
          <a:p>
            <a:pPr algn="l"/>
            <a:r>
              <a:rPr lang="en-US" sz="1800">
                <a:solidFill>
                  <a:srgbClr val="FFFFFF"/>
                </a:solidFill>
                <a:effectLst/>
                <a:latin typeface="Segoe UI" panose="020B0502040204020203" pitchFamily="34" charset="0"/>
              </a:rPr>
              <a:t>Motion of the spline to see if it operates accordingly to our design</a:t>
            </a:r>
            <a:endParaRPr lang="en-US">
              <a:solidFill>
                <a:srgbClr val="FFFFFF"/>
              </a:solidFill>
              <a:effectLst/>
              <a:latin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fld id="{DDD5CF32-E599-264E-80D4-FB53C10C274D}" type="slidenum">
              <a:rPr lang="en-US" smtClean="0"/>
              <a:t>43</a:t>
            </a:fld>
            <a:endParaRPr lang="en-US"/>
          </a:p>
        </p:txBody>
      </p:sp>
    </p:spTree>
    <p:extLst>
      <p:ext uri="{BB962C8B-B14F-4D97-AF65-F5344CB8AC3E}">
        <p14:creationId xmlns:p14="http://schemas.microsoft.com/office/powerpoint/2010/main" val="3829908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5CF32-E599-264E-80D4-FB53C10C274D}" type="slidenum">
              <a:rPr lang="en-US" smtClean="0"/>
              <a:t>5</a:t>
            </a:fld>
            <a:endParaRPr lang="en-US"/>
          </a:p>
        </p:txBody>
      </p:sp>
    </p:spTree>
    <p:extLst>
      <p:ext uri="{BB962C8B-B14F-4D97-AF65-F5344CB8AC3E}">
        <p14:creationId xmlns:p14="http://schemas.microsoft.com/office/powerpoint/2010/main" val="3961534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electrical side, we need Goal  Sensors for score  tracking, </a:t>
            </a:r>
          </a:p>
          <a:p>
            <a:r>
              <a:rPr lang="en-US" dirty="0"/>
              <a:t>A  scoreboard for score reporting and our GUI</a:t>
            </a:r>
          </a:p>
          <a:p>
            <a:r>
              <a:rPr lang="en-US" dirty="0"/>
              <a:t>We will use a computer vision algorithm for ball tracking  and basic prediction</a:t>
            </a:r>
          </a:p>
          <a:p>
            <a:r>
              <a:rPr lang="en-US" dirty="0"/>
              <a:t>Our finite state machine will respond to and kick balls back toward the human goal and should be able to respond to a ball moving a minimum of 2 m/s</a:t>
            </a:r>
          </a:p>
          <a:p>
            <a:r>
              <a:rPr lang="en-US" dirty="0"/>
              <a:t>For controls, we will need to make our motors move and respond to commands correctly, as well as including a power switch for the motors which can also function as an emergency stop</a:t>
            </a:r>
          </a:p>
          <a:p>
            <a:r>
              <a:rPr lang="en-US" dirty="0"/>
              <a:t>For power we’re just going  to use a  simple wall plug in. </a:t>
            </a:r>
          </a:p>
          <a:p>
            <a:r>
              <a:rPr lang="en-US" dirty="0"/>
              <a:t>The most important aspect of this whole design is modularity. So when the design is all said and done, all of our components should be almost plug-and-play, with limited </a:t>
            </a:r>
          </a:p>
          <a:p>
            <a:r>
              <a:rPr lang="en-US" dirty="0"/>
              <a:t>Adjustments being  necessary to change components or if a future team wanted to expand on the design that will also be very easy to do. </a:t>
            </a:r>
          </a:p>
          <a:p>
            <a:endParaRPr lang="en-US" dirty="0"/>
          </a:p>
        </p:txBody>
      </p:sp>
      <p:sp>
        <p:nvSpPr>
          <p:cNvPr id="4" name="Slide Number Placeholder 3"/>
          <p:cNvSpPr>
            <a:spLocks noGrp="1"/>
          </p:cNvSpPr>
          <p:nvPr>
            <p:ph type="sldNum" sz="quarter" idx="5"/>
          </p:nvPr>
        </p:nvSpPr>
        <p:spPr/>
        <p:txBody>
          <a:bodyPr/>
          <a:lstStyle/>
          <a:p>
            <a:fld id="{DDD5CF32-E599-264E-80D4-FB53C10C274D}" type="slidenum">
              <a:rPr lang="en-US" smtClean="0"/>
              <a:t>6</a:t>
            </a:fld>
            <a:endParaRPr lang="en-US"/>
          </a:p>
        </p:txBody>
      </p:sp>
    </p:spTree>
    <p:extLst>
      <p:ext uri="{BB962C8B-B14F-4D97-AF65-F5344CB8AC3E}">
        <p14:creationId xmlns:p14="http://schemas.microsoft.com/office/powerpoint/2010/main" val="1802608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all learn at our NCL machine trainings. Machines do what they are told, regardless of whether or not your hand is in the way. </a:t>
            </a:r>
          </a:p>
          <a:p>
            <a:r>
              <a:rPr lang="en-US" dirty="0"/>
              <a:t>Our table is the same way, and there are some impact hazards from fast-moving rods, and a risk that someone might get pinched if they reach into the table without warning. </a:t>
            </a:r>
          </a:p>
          <a:p>
            <a:endParaRPr lang="en-US" dirty="0"/>
          </a:p>
          <a:p>
            <a:r>
              <a:rPr lang="en-US" dirty="0"/>
              <a:t>To prevent this, we will be including welded rod covers on the human side of the table to prevent any impacts from fast-moving rods. </a:t>
            </a:r>
          </a:p>
          <a:p>
            <a:r>
              <a:rPr lang="en-US" dirty="0"/>
              <a:t>Additionally, we will have acrylic panels on the sides of the table to prevent  someone putting their hand in accidentally. </a:t>
            </a:r>
          </a:p>
          <a:p>
            <a:r>
              <a:rPr lang="en-US" dirty="0"/>
              <a:t>We will also include a power switch directly to the motors to function as an emergency stop </a:t>
            </a:r>
          </a:p>
          <a:p>
            <a:endParaRPr lang="en-US" dirty="0"/>
          </a:p>
          <a:p>
            <a:r>
              <a:rPr lang="en-US" dirty="0"/>
              <a:t>As far as fabrication goes, the main things are PPE </a:t>
            </a:r>
          </a:p>
          <a:p>
            <a:r>
              <a:rPr lang="en-US" dirty="0"/>
              <a:t>-gloves, static mats, grounding</a:t>
            </a:r>
          </a:p>
          <a:p>
            <a:r>
              <a:rPr lang="en-US" dirty="0"/>
              <a:t>-common sense, machine shop guidelines, and  ask questions.</a:t>
            </a:r>
          </a:p>
          <a:p>
            <a:endParaRPr lang="en-US" dirty="0"/>
          </a:p>
          <a:p>
            <a:r>
              <a:rPr lang="en-US" dirty="0"/>
              <a:t>We’re also going to be using several 3d printed parts to complete our design, so we want to make sure we dispose of any waste plastic in a safe manner</a:t>
            </a:r>
          </a:p>
          <a:p>
            <a:r>
              <a:rPr lang="en-US" dirty="0"/>
              <a:t>PLA is technically biodegradable, but that process takes a long time and that plastic can still be ingested by wildlife and cause them harm. </a:t>
            </a:r>
          </a:p>
          <a:p>
            <a:r>
              <a:rPr lang="en-US" dirty="0"/>
              <a:t>We also want to limit any other waste in the fabrication of our design and dispose of all generated waste  safely  and properly. </a:t>
            </a:r>
          </a:p>
        </p:txBody>
      </p:sp>
      <p:sp>
        <p:nvSpPr>
          <p:cNvPr id="4" name="Slide Number Placeholder 3"/>
          <p:cNvSpPr>
            <a:spLocks noGrp="1"/>
          </p:cNvSpPr>
          <p:nvPr>
            <p:ph type="sldNum" sz="quarter" idx="5"/>
          </p:nvPr>
        </p:nvSpPr>
        <p:spPr/>
        <p:txBody>
          <a:bodyPr/>
          <a:lstStyle/>
          <a:p>
            <a:fld id="{DDD5CF32-E599-264E-80D4-FB53C10C274D}" type="slidenum">
              <a:rPr lang="en-US" smtClean="0"/>
              <a:t>7</a:t>
            </a:fld>
            <a:endParaRPr lang="en-US"/>
          </a:p>
        </p:txBody>
      </p:sp>
    </p:spTree>
    <p:extLst>
      <p:ext uri="{BB962C8B-B14F-4D97-AF65-F5344CB8AC3E}">
        <p14:creationId xmlns:p14="http://schemas.microsoft.com/office/powerpoint/2010/main" val="1448279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5CF32-E599-264E-80D4-FB53C10C274D}" type="slidenum">
              <a:rPr lang="en-US" smtClean="0"/>
              <a:t>8</a:t>
            </a:fld>
            <a:endParaRPr lang="en-US"/>
          </a:p>
        </p:txBody>
      </p:sp>
    </p:spTree>
    <p:extLst>
      <p:ext uri="{BB962C8B-B14F-4D97-AF65-F5344CB8AC3E}">
        <p14:creationId xmlns:p14="http://schemas.microsoft.com/office/powerpoint/2010/main" val="40390927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actuator table is going to be constructed using 4x4 and 2x4 lumber framing with plywood paneling for the sides and mounting surfaces.</a:t>
            </a:r>
          </a:p>
          <a:p>
            <a:endParaRPr lang="en-US" dirty="0"/>
          </a:p>
          <a:p>
            <a:r>
              <a:rPr lang="en-US" dirty="0"/>
              <a:t>The motors and rod actuator assemblies  will be housed in the top section of the actuator table, and the Processors, drivers, controllers, and</a:t>
            </a:r>
          </a:p>
          <a:p>
            <a:r>
              <a:rPr lang="en-US" dirty="0"/>
              <a:t> power supply will all be housed below  in the  lower  section of the table </a:t>
            </a:r>
          </a:p>
          <a:p>
            <a:endParaRPr lang="en-US" dirty="0"/>
          </a:p>
          <a:p>
            <a:r>
              <a:rPr lang="en-US" dirty="0"/>
              <a:t>This design has  several advantages. </a:t>
            </a:r>
          </a:p>
          <a:p>
            <a:r>
              <a:rPr lang="en-US" dirty="0"/>
              <a:t>It’s going to be very stable due to the large weight. </a:t>
            </a:r>
          </a:p>
          <a:p>
            <a:r>
              <a:rPr lang="en-US" dirty="0"/>
              <a:t>We’ll be able to access electronic components more easily for modifications/ repairs. </a:t>
            </a:r>
          </a:p>
          <a:p>
            <a:r>
              <a:rPr lang="en-US" dirty="0"/>
              <a:t>And because all our mounting surfaces are wood, it’s also much easier to make adjustments to where our components mount on the table if we make a mistake</a:t>
            </a:r>
          </a:p>
          <a:p>
            <a:endParaRPr lang="en-US" dirty="0"/>
          </a:p>
          <a:p>
            <a:r>
              <a:rPr lang="en-US" dirty="0"/>
              <a:t>We’re also going to include rubber padding between the foosball and actuator tables dampen any </a:t>
            </a:r>
            <a:r>
              <a:rPr lang="en-US" dirty="0" err="1"/>
              <a:t>vibratons</a:t>
            </a:r>
            <a:endParaRPr lang="en-US" dirty="0"/>
          </a:p>
          <a:p>
            <a:endParaRPr lang="en-US" dirty="0"/>
          </a:p>
        </p:txBody>
      </p:sp>
      <p:sp>
        <p:nvSpPr>
          <p:cNvPr id="4" name="Slide Number Placeholder 3"/>
          <p:cNvSpPr>
            <a:spLocks noGrp="1"/>
          </p:cNvSpPr>
          <p:nvPr>
            <p:ph type="sldNum" sz="quarter" idx="5"/>
          </p:nvPr>
        </p:nvSpPr>
        <p:spPr/>
        <p:txBody>
          <a:bodyPr/>
          <a:lstStyle/>
          <a:p>
            <a:fld id="{DDD5CF32-E599-264E-80D4-FB53C10C274D}" type="slidenum">
              <a:rPr lang="en-US" smtClean="0"/>
              <a:t>16</a:t>
            </a:fld>
            <a:endParaRPr lang="en-US"/>
          </a:p>
        </p:txBody>
      </p:sp>
    </p:spTree>
    <p:extLst>
      <p:ext uri="{BB962C8B-B14F-4D97-AF65-F5344CB8AC3E}">
        <p14:creationId xmlns:p14="http://schemas.microsoft.com/office/powerpoint/2010/main" val="1073782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D5CF32-E599-264E-80D4-FB53C10C274D}" type="slidenum">
              <a:rPr lang="en-US" smtClean="0"/>
              <a:t>24</a:t>
            </a:fld>
            <a:endParaRPr lang="en-US"/>
          </a:p>
        </p:txBody>
      </p:sp>
    </p:spTree>
    <p:extLst>
      <p:ext uri="{BB962C8B-B14F-4D97-AF65-F5344CB8AC3E}">
        <p14:creationId xmlns:p14="http://schemas.microsoft.com/office/powerpoint/2010/main" val="3013928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other types of image processing that would also work such as:</a:t>
            </a:r>
          </a:p>
          <a:p>
            <a:pPr marL="171450" indent="-171450">
              <a:buFontTx/>
              <a:buChar char="-"/>
            </a:pPr>
            <a:r>
              <a:rPr lang="en-US"/>
              <a:t>Marr-Hildreth algorithm</a:t>
            </a:r>
          </a:p>
          <a:p>
            <a:pPr marL="628650" lvl="1" indent="-171450">
              <a:buFontTx/>
              <a:buChar char="-"/>
            </a:pPr>
            <a:r>
              <a:rPr lang="en-US"/>
              <a:t>An early form of edge detection.</a:t>
            </a:r>
          </a:p>
          <a:p>
            <a:pPr marL="171450" indent="-171450">
              <a:buFontTx/>
              <a:buChar char="-"/>
            </a:pPr>
            <a:r>
              <a:rPr lang="en-US"/>
              <a:t>SIFT (Scale-invariant feature transform)</a:t>
            </a:r>
          </a:p>
          <a:p>
            <a:pPr marL="628650" lvl="1" indent="-171450">
              <a:buFontTx/>
              <a:buChar char="-"/>
            </a:pPr>
            <a:r>
              <a:rPr lang="en-US"/>
              <a:t>An Algorithm to detect and describe local features in images</a:t>
            </a:r>
          </a:p>
          <a:p>
            <a:pPr marL="171450" lvl="0" indent="-171450">
              <a:buFontTx/>
              <a:buChar char="-"/>
            </a:pPr>
            <a:r>
              <a:rPr lang="en-US"/>
              <a:t>Neural network based image processing</a:t>
            </a:r>
          </a:p>
          <a:p>
            <a:pPr marL="628650" lvl="1" indent="-171450">
              <a:buFontTx/>
              <a:buChar char="-"/>
            </a:pPr>
            <a:r>
              <a:rPr lang="en-US"/>
              <a:t>Which is a tad overkill for the project.</a:t>
            </a:r>
          </a:p>
          <a:p>
            <a:pPr marL="171450" indent="-171450">
              <a:buFontTx/>
              <a:buChar char="-"/>
            </a:pPr>
            <a:endParaRPr lang="en-US"/>
          </a:p>
          <a:p>
            <a:endParaRPr lang="en-US"/>
          </a:p>
        </p:txBody>
      </p:sp>
      <p:sp>
        <p:nvSpPr>
          <p:cNvPr id="4" name="Slide Number Placeholder 3"/>
          <p:cNvSpPr>
            <a:spLocks noGrp="1"/>
          </p:cNvSpPr>
          <p:nvPr>
            <p:ph type="sldNum" sz="quarter" idx="5"/>
          </p:nvPr>
        </p:nvSpPr>
        <p:spPr/>
        <p:txBody>
          <a:bodyPr/>
          <a:lstStyle/>
          <a:p>
            <a:fld id="{DDD5CF32-E599-264E-80D4-FB53C10C274D}" type="slidenum">
              <a:rPr lang="en-US" smtClean="0"/>
              <a:t>25</a:t>
            </a:fld>
            <a:endParaRPr lang="en-US"/>
          </a:p>
        </p:txBody>
      </p:sp>
    </p:spTree>
    <p:extLst>
      <p:ext uri="{BB962C8B-B14F-4D97-AF65-F5344CB8AC3E}">
        <p14:creationId xmlns:p14="http://schemas.microsoft.com/office/powerpoint/2010/main" val="2604713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other types of image processing that would also work such as:</a:t>
            </a:r>
          </a:p>
          <a:p>
            <a:pPr marL="171450" indent="-171450">
              <a:buFontTx/>
              <a:buChar char="-"/>
            </a:pPr>
            <a:r>
              <a:rPr lang="en-US"/>
              <a:t>Marr-Hildreth algorithm</a:t>
            </a:r>
          </a:p>
          <a:p>
            <a:pPr marL="628650" lvl="1" indent="-171450">
              <a:buFontTx/>
              <a:buChar char="-"/>
            </a:pPr>
            <a:r>
              <a:rPr lang="en-US"/>
              <a:t>An early form of edge detection.</a:t>
            </a:r>
          </a:p>
          <a:p>
            <a:pPr marL="171450" indent="-171450">
              <a:buFontTx/>
              <a:buChar char="-"/>
            </a:pPr>
            <a:r>
              <a:rPr lang="en-US"/>
              <a:t>SIFT (Scale-invariant feature transform)</a:t>
            </a:r>
          </a:p>
          <a:p>
            <a:pPr marL="628650" lvl="1" indent="-171450">
              <a:buFontTx/>
              <a:buChar char="-"/>
            </a:pPr>
            <a:r>
              <a:rPr lang="en-US"/>
              <a:t>An Algorithm to detect and describe local features in images</a:t>
            </a:r>
          </a:p>
          <a:p>
            <a:pPr marL="171450" lvl="0" indent="-171450">
              <a:buFontTx/>
              <a:buChar char="-"/>
            </a:pPr>
            <a:r>
              <a:rPr lang="en-US"/>
              <a:t>Neural network based image processing</a:t>
            </a:r>
          </a:p>
          <a:p>
            <a:pPr marL="628650" lvl="1" indent="-171450">
              <a:buFontTx/>
              <a:buChar char="-"/>
            </a:pPr>
            <a:r>
              <a:rPr lang="en-US"/>
              <a:t>Which is a tad overkill for the project.</a:t>
            </a:r>
          </a:p>
          <a:p>
            <a:pPr marL="171450" indent="-171450">
              <a:buFontTx/>
              <a:buChar char="-"/>
            </a:pPr>
            <a:endParaRPr lang="en-US"/>
          </a:p>
          <a:p>
            <a:endParaRPr lang="en-US"/>
          </a:p>
        </p:txBody>
      </p:sp>
      <p:sp>
        <p:nvSpPr>
          <p:cNvPr id="4" name="Slide Number Placeholder 3"/>
          <p:cNvSpPr>
            <a:spLocks noGrp="1"/>
          </p:cNvSpPr>
          <p:nvPr>
            <p:ph type="sldNum" sz="quarter" idx="5"/>
          </p:nvPr>
        </p:nvSpPr>
        <p:spPr/>
        <p:txBody>
          <a:bodyPr/>
          <a:lstStyle/>
          <a:p>
            <a:fld id="{DDD5CF32-E599-264E-80D4-FB53C10C274D}" type="slidenum">
              <a:rPr lang="en-US" smtClean="0"/>
              <a:t>26</a:t>
            </a:fld>
            <a:endParaRPr lang="en-US"/>
          </a:p>
        </p:txBody>
      </p:sp>
    </p:spTree>
    <p:extLst>
      <p:ext uri="{BB962C8B-B14F-4D97-AF65-F5344CB8AC3E}">
        <p14:creationId xmlns:p14="http://schemas.microsoft.com/office/powerpoint/2010/main" val="2604713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8BFFB-A540-6648-9625-4836B62317FE}"/>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FC73EC4-0299-014F-AB63-5613D710FC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42F94B0-DB87-5A47-AE2A-0E1D86F67B26}"/>
              </a:ext>
            </a:extLst>
          </p:cNvPr>
          <p:cNvSpPr>
            <a:spLocks noGrp="1"/>
          </p:cNvSpPr>
          <p:nvPr>
            <p:ph type="dt" sz="half" idx="10"/>
          </p:nvPr>
        </p:nvSpPr>
        <p:spPr/>
        <p:txBody>
          <a:bodyPr/>
          <a:lstStyle/>
          <a:p>
            <a:fld id="{1A874577-B4B9-4248-A857-CDAF86E64590}" type="datetime1">
              <a:rPr lang="en-US" smtClean="0"/>
              <a:t>2/24/2022</a:t>
            </a:fld>
            <a:endParaRPr lang="en-US"/>
          </a:p>
        </p:txBody>
      </p:sp>
      <p:sp>
        <p:nvSpPr>
          <p:cNvPr id="5" name="Footer Placeholder 4">
            <a:extLst>
              <a:ext uri="{FF2B5EF4-FFF2-40B4-BE49-F238E27FC236}">
                <a16:creationId xmlns:a16="http://schemas.microsoft.com/office/drawing/2014/main" id="{3FFFB195-33B6-C54F-918A-7B248F91B16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3D38E47-E1D2-464F-84C8-7CF125C7BED6}"/>
              </a:ext>
            </a:extLst>
          </p:cNvPr>
          <p:cNvSpPr>
            <a:spLocks noGrp="1"/>
          </p:cNvSpPr>
          <p:nvPr>
            <p:ph type="sldNum" sz="quarter" idx="12"/>
          </p:nvPr>
        </p:nvSpPr>
        <p:spPr/>
        <p:txBody>
          <a:bodyPr/>
          <a:lstStyle/>
          <a:p>
            <a:fld id="{8A69B41D-D4B6-FD40-8C8E-00FA62457801}" type="slidenum">
              <a:rPr lang="en-US" smtClean="0"/>
              <a:t>‹#›</a:t>
            </a:fld>
            <a:endParaRPr lang="en-US"/>
          </a:p>
        </p:txBody>
      </p:sp>
    </p:spTree>
    <p:extLst>
      <p:ext uri="{BB962C8B-B14F-4D97-AF65-F5344CB8AC3E}">
        <p14:creationId xmlns:p14="http://schemas.microsoft.com/office/powerpoint/2010/main" val="4079823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339E2-8162-854A-9785-5C0F887B1AA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A9A83B-A163-C845-9E2F-242B3E72FC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871843-8078-8E4F-8AC3-9CABB3CE75D3}"/>
              </a:ext>
            </a:extLst>
          </p:cNvPr>
          <p:cNvSpPr>
            <a:spLocks noGrp="1"/>
          </p:cNvSpPr>
          <p:nvPr>
            <p:ph type="dt" sz="half" idx="10"/>
          </p:nvPr>
        </p:nvSpPr>
        <p:spPr/>
        <p:txBody>
          <a:bodyPr/>
          <a:lstStyle/>
          <a:p>
            <a:fld id="{64D16314-E264-4A0B-836F-1BAFBBE31FAE}" type="datetime1">
              <a:rPr lang="en-US" smtClean="0"/>
              <a:t>2/24/2022</a:t>
            </a:fld>
            <a:endParaRPr lang="en-US"/>
          </a:p>
        </p:txBody>
      </p:sp>
      <p:sp>
        <p:nvSpPr>
          <p:cNvPr id="5" name="Footer Placeholder 4">
            <a:extLst>
              <a:ext uri="{FF2B5EF4-FFF2-40B4-BE49-F238E27FC236}">
                <a16:creationId xmlns:a16="http://schemas.microsoft.com/office/drawing/2014/main" id="{1ED168B9-963D-5547-88F3-E66B21026C8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011C0DBA-6DFD-EC49-89EB-D72108C352D3}"/>
              </a:ext>
            </a:extLst>
          </p:cNvPr>
          <p:cNvSpPr>
            <a:spLocks noGrp="1"/>
          </p:cNvSpPr>
          <p:nvPr>
            <p:ph type="sldNum" sz="quarter" idx="12"/>
          </p:nvPr>
        </p:nvSpPr>
        <p:spPr/>
        <p:txBody>
          <a:bodyPr/>
          <a:lstStyle/>
          <a:p>
            <a:fld id="{8A69B41D-D4B6-FD40-8C8E-00FA62457801}" type="slidenum">
              <a:rPr lang="en-US" smtClean="0"/>
              <a:t>‹#›</a:t>
            </a:fld>
            <a:endParaRPr lang="en-US"/>
          </a:p>
        </p:txBody>
      </p:sp>
    </p:spTree>
    <p:extLst>
      <p:ext uri="{BB962C8B-B14F-4D97-AF65-F5344CB8AC3E}">
        <p14:creationId xmlns:p14="http://schemas.microsoft.com/office/powerpoint/2010/main" val="3133972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CA7D84-2420-C449-A619-DE23F7AE4946}"/>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B089566-ACC1-2E48-8FA3-7D191784C5D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2F448E-F29F-884C-AD6B-D96AC7BCFECB}"/>
              </a:ext>
            </a:extLst>
          </p:cNvPr>
          <p:cNvSpPr>
            <a:spLocks noGrp="1"/>
          </p:cNvSpPr>
          <p:nvPr>
            <p:ph type="dt" sz="half" idx="10"/>
          </p:nvPr>
        </p:nvSpPr>
        <p:spPr/>
        <p:txBody>
          <a:bodyPr/>
          <a:lstStyle/>
          <a:p>
            <a:fld id="{479E02FF-B01B-4C5A-8054-F4F016C6F8A4}" type="datetime1">
              <a:rPr lang="en-US" smtClean="0"/>
              <a:t>2/24/2022</a:t>
            </a:fld>
            <a:endParaRPr lang="en-US"/>
          </a:p>
        </p:txBody>
      </p:sp>
      <p:sp>
        <p:nvSpPr>
          <p:cNvPr id="5" name="Footer Placeholder 4">
            <a:extLst>
              <a:ext uri="{FF2B5EF4-FFF2-40B4-BE49-F238E27FC236}">
                <a16:creationId xmlns:a16="http://schemas.microsoft.com/office/drawing/2014/main" id="{B75FAC67-CC10-C84A-A4CE-4B65A7F96EA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F46715D-9921-8940-8B6B-19FEC38DC6D1}"/>
              </a:ext>
            </a:extLst>
          </p:cNvPr>
          <p:cNvSpPr>
            <a:spLocks noGrp="1"/>
          </p:cNvSpPr>
          <p:nvPr>
            <p:ph type="sldNum" sz="quarter" idx="12"/>
          </p:nvPr>
        </p:nvSpPr>
        <p:spPr/>
        <p:txBody>
          <a:bodyPr/>
          <a:lstStyle/>
          <a:p>
            <a:fld id="{8A69B41D-D4B6-FD40-8C8E-00FA62457801}" type="slidenum">
              <a:rPr lang="en-US" smtClean="0"/>
              <a:t>‹#›</a:t>
            </a:fld>
            <a:endParaRPr lang="en-US"/>
          </a:p>
        </p:txBody>
      </p:sp>
    </p:spTree>
    <p:extLst>
      <p:ext uri="{BB962C8B-B14F-4D97-AF65-F5344CB8AC3E}">
        <p14:creationId xmlns:p14="http://schemas.microsoft.com/office/powerpoint/2010/main" val="961304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CD5E5-0642-4230-A9FC-45986B892B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17C46B-050D-4D7B-823B-150D09215E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3676151-48B6-4F0F-8E1D-FD9F8823A491}"/>
              </a:ext>
            </a:extLst>
          </p:cNvPr>
          <p:cNvSpPr>
            <a:spLocks noGrp="1"/>
          </p:cNvSpPr>
          <p:nvPr>
            <p:ph type="dt" sz="half" idx="10"/>
          </p:nvPr>
        </p:nvSpPr>
        <p:spPr/>
        <p:txBody>
          <a:bodyPr/>
          <a:lstStyle/>
          <a:p>
            <a:fld id="{4C871F38-243D-4F05-BD46-B72DE0D4F393}" type="datetime1">
              <a:rPr lang="en-US" smtClean="0"/>
              <a:t>2/24/2022</a:t>
            </a:fld>
            <a:endParaRPr lang="en-US"/>
          </a:p>
        </p:txBody>
      </p:sp>
      <p:sp>
        <p:nvSpPr>
          <p:cNvPr id="5" name="Footer Placeholder 4">
            <a:extLst>
              <a:ext uri="{FF2B5EF4-FFF2-40B4-BE49-F238E27FC236}">
                <a16:creationId xmlns:a16="http://schemas.microsoft.com/office/drawing/2014/main" id="{ED26786E-8BF4-4B28-A9C1-890F2C666A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2A37BF-4274-4BF1-BDBD-39B569041DBE}"/>
              </a:ext>
            </a:extLst>
          </p:cNvPr>
          <p:cNvSpPr>
            <a:spLocks noGrp="1"/>
          </p:cNvSpPr>
          <p:nvPr>
            <p:ph type="sldNum" sz="quarter" idx="12"/>
          </p:nvPr>
        </p:nvSpPr>
        <p:spPr/>
        <p:txBody>
          <a:bodyPr/>
          <a:lstStyle/>
          <a:p>
            <a:fld id="{3D0B7F8F-2795-4D26-8A54-F6E596A2971A}" type="slidenum">
              <a:rPr lang="en-US" smtClean="0"/>
              <a:t>‹#›</a:t>
            </a:fld>
            <a:endParaRPr lang="en-US"/>
          </a:p>
        </p:txBody>
      </p:sp>
    </p:spTree>
    <p:extLst>
      <p:ext uri="{BB962C8B-B14F-4D97-AF65-F5344CB8AC3E}">
        <p14:creationId xmlns:p14="http://schemas.microsoft.com/office/powerpoint/2010/main" val="5420547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26159-7C5F-404A-A58A-6DA48AA318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D9A1E7-0EBE-484B-950F-DB6DDC7EB1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8AED03-916E-488E-8D04-6FDEFC70F169}"/>
              </a:ext>
            </a:extLst>
          </p:cNvPr>
          <p:cNvSpPr>
            <a:spLocks noGrp="1"/>
          </p:cNvSpPr>
          <p:nvPr>
            <p:ph type="dt" sz="half" idx="10"/>
          </p:nvPr>
        </p:nvSpPr>
        <p:spPr/>
        <p:txBody>
          <a:bodyPr/>
          <a:lstStyle/>
          <a:p>
            <a:fld id="{014C2F35-5BFD-4119-B38E-21F5B9EA1B03}" type="datetime1">
              <a:rPr lang="en-US" smtClean="0"/>
              <a:t>2/24/2022</a:t>
            </a:fld>
            <a:endParaRPr lang="en-US"/>
          </a:p>
        </p:txBody>
      </p:sp>
      <p:sp>
        <p:nvSpPr>
          <p:cNvPr id="5" name="Footer Placeholder 4">
            <a:extLst>
              <a:ext uri="{FF2B5EF4-FFF2-40B4-BE49-F238E27FC236}">
                <a16:creationId xmlns:a16="http://schemas.microsoft.com/office/drawing/2014/main" id="{DCF1DA12-EB1C-47B8-A15E-102446B4ED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5E0AC9-C58E-4527-9B39-C0538E60A98E}"/>
              </a:ext>
            </a:extLst>
          </p:cNvPr>
          <p:cNvSpPr>
            <a:spLocks noGrp="1"/>
          </p:cNvSpPr>
          <p:nvPr>
            <p:ph type="sldNum" sz="quarter" idx="12"/>
          </p:nvPr>
        </p:nvSpPr>
        <p:spPr/>
        <p:txBody>
          <a:bodyPr/>
          <a:lstStyle/>
          <a:p>
            <a:fld id="{3D0B7F8F-2795-4D26-8A54-F6E596A2971A}" type="slidenum">
              <a:rPr lang="en-US" smtClean="0"/>
              <a:t>‹#›</a:t>
            </a:fld>
            <a:endParaRPr lang="en-US"/>
          </a:p>
        </p:txBody>
      </p:sp>
    </p:spTree>
    <p:extLst>
      <p:ext uri="{BB962C8B-B14F-4D97-AF65-F5344CB8AC3E}">
        <p14:creationId xmlns:p14="http://schemas.microsoft.com/office/powerpoint/2010/main" val="9048796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DC4C3-B014-4EB8-AB22-85E1F3C076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9FC1D09-2CCF-4715-B06D-27FA857C1B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5C0808-8129-4670-88D0-AEF11485C11F}"/>
              </a:ext>
            </a:extLst>
          </p:cNvPr>
          <p:cNvSpPr>
            <a:spLocks noGrp="1"/>
          </p:cNvSpPr>
          <p:nvPr>
            <p:ph type="dt" sz="half" idx="10"/>
          </p:nvPr>
        </p:nvSpPr>
        <p:spPr/>
        <p:txBody>
          <a:bodyPr/>
          <a:lstStyle/>
          <a:p>
            <a:fld id="{AD26E308-5FAB-4BD7-9B76-87386374C5DF}" type="datetime1">
              <a:rPr lang="en-US" smtClean="0"/>
              <a:t>2/24/2022</a:t>
            </a:fld>
            <a:endParaRPr lang="en-US"/>
          </a:p>
        </p:txBody>
      </p:sp>
      <p:sp>
        <p:nvSpPr>
          <p:cNvPr id="5" name="Footer Placeholder 4">
            <a:extLst>
              <a:ext uri="{FF2B5EF4-FFF2-40B4-BE49-F238E27FC236}">
                <a16:creationId xmlns:a16="http://schemas.microsoft.com/office/drawing/2014/main" id="{9F32B3B0-225A-446A-B4CC-78DCABE347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881E70-643F-46EE-AFB7-EB4830214F95}"/>
              </a:ext>
            </a:extLst>
          </p:cNvPr>
          <p:cNvSpPr>
            <a:spLocks noGrp="1"/>
          </p:cNvSpPr>
          <p:nvPr>
            <p:ph type="sldNum" sz="quarter" idx="12"/>
          </p:nvPr>
        </p:nvSpPr>
        <p:spPr/>
        <p:txBody>
          <a:bodyPr/>
          <a:lstStyle/>
          <a:p>
            <a:fld id="{3D0B7F8F-2795-4D26-8A54-F6E596A2971A}" type="slidenum">
              <a:rPr lang="en-US" smtClean="0"/>
              <a:t>‹#›</a:t>
            </a:fld>
            <a:endParaRPr lang="en-US"/>
          </a:p>
        </p:txBody>
      </p:sp>
    </p:spTree>
    <p:extLst>
      <p:ext uri="{BB962C8B-B14F-4D97-AF65-F5344CB8AC3E}">
        <p14:creationId xmlns:p14="http://schemas.microsoft.com/office/powerpoint/2010/main" val="2272931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E18E-42C8-4220-A3A2-B819A58825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74150D-FEDE-4B12-88A2-18931890D1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D2F064-9972-4110-AE71-2A00CD534F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8EA72A-7597-4446-81A5-5573B4D374BC}"/>
              </a:ext>
            </a:extLst>
          </p:cNvPr>
          <p:cNvSpPr>
            <a:spLocks noGrp="1"/>
          </p:cNvSpPr>
          <p:nvPr>
            <p:ph type="dt" sz="half" idx="10"/>
          </p:nvPr>
        </p:nvSpPr>
        <p:spPr/>
        <p:txBody>
          <a:bodyPr/>
          <a:lstStyle/>
          <a:p>
            <a:fld id="{8F78E8CF-F9FE-4B2A-8307-321145E79AFC}" type="datetime1">
              <a:rPr lang="en-US" smtClean="0"/>
              <a:t>2/24/2022</a:t>
            </a:fld>
            <a:endParaRPr lang="en-US"/>
          </a:p>
        </p:txBody>
      </p:sp>
      <p:sp>
        <p:nvSpPr>
          <p:cNvPr id="6" name="Footer Placeholder 5">
            <a:extLst>
              <a:ext uri="{FF2B5EF4-FFF2-40B4-BE49-F238E27FC236}">
                <a16:creationId xmlns:a16="http://schemas.microsoft.com/office/drawing/2014/main" id="{F0C3B231-A30D-4833-8E24-78ACA1806D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FF9F4A-10F6-4C07-90D5-FF1B9C6335EA}"/>
              </a:ext>
            </a:extLst>
          </p:cNvPr>
          <p:cNvSpPr>
            <a:spLocks noGrp="1"/>
          </p:cNvSpPr>
          <p:nvPr>
            <p:ph type="sldNum" sz="quarter" idx="12"/>
          </p:nvPr>
        </p:nvSpPr>
        <p:spPr/>
        <p:txBody>
          <a:bodyPr/>
          <a:lstStyle/>
          <a:p>
            <a:fld id="{3D0B7F8F-2795-4D26-8A54-F6E596A2971A}" type="slidenum">
              <a:rPr lang="en-US" smtClean="0"/>
              <a:t>‹#›</a:t>
            </a:fld>
            <a:endParaRPr lang="en-US"/>
          </a:p>
        </p:txBody>
      </p:sp>
    </p:spTree>
    <p:extLst>
      <p:ext uri="{BB962C8B-B14F-4D97-AF65-F5344CB8AC3E}">
        <p14:creationId xmlns:p14="http://schemas.microsoft.com/office/powerpoint/2010/main" val="34797467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56208-6E4E-46DF-89B1-C54A243FB0C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BC2A3A5-16AB-41AA-A774-5CF812F3D5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4DA2522-D101-40AB-A343-3AF69426B8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AD0E513-0CC6-4985-B515-38DB1408C3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42B9F1-D8A5-490B-96A7-A27D2054EA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45A1461-C69C-4B00-8EA2-D66BC3903A4E}"/>
              </a:ext>
            </a:extLst>
          </p:cNvPr>
          <p:cNvSpPr>
            <a:spLocks noGrp="1"/>
          </p:cNvSpPr>
          <p:nvPr>
            <p:ph type="dt" sz="half" idx="10"/>
          </p:nvPr>
        </p:nvSpPr>
        <p:spPr/>
        <p:txBody>
          <a:bodyPr/>
          <a:lstStyle/>
          <a:p>
            <a:fld id="{8A4D94CD-6747-4B41-B164-1863DC8CDC05}" type="datetime1">
              <a:rPr lang="en-US" smtClean="0"/>
              <a:t>2/24/2022</a:t>
            </a:fld>
            <a:endParaRPr lang="en-US"/>
          </a:p>
        </p:txBody>
      </p:sp>
      <p:sp>
        <p:nvSpPr>
          <p:cNvPr id="8" name="Footer Placeholder 7">
            <a:extLst>
              <a:ext uri="{FF2B5EF4-FFF2-40B4-BE49-F238E27FC236}">
                <a16:creationId xmlns:a16="http://schemas.microsoft.com/office/drawing/2014/main" id="{C13C4739-E180-4AD8-A6AA-2269A9686F8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FE4B60-BFA2-45F2-865C-5626FD37830A}"/>
              </a:ext>
            </a:extLst>
          </p:cNvPr>
          <p:cNvSpPr>
            <a:spLocks noGrp="1"/>
          </p:cNvSpPr>
          <p:nvPr>
            <p:ph type="sldNum" sz="quarter" idx="12"/>
          </p:nvPr>
        </p:nvSpPr>
        <p:spPr/>
        <p:txBody>
          <a:bodyPr/>
          <a:lstStyle/>
          <a:p>
            <a:fld id="{3D0B7F8F-2795-4D26-8A54-F6E596A2971A}" type="slidenum">
              <a:rPr lang="en-US" smtClean="0"/>
              <a:t>‹#›</a:t>
            </a:fld>
            <a:endParaRPr lang="en-US"/>
          </a:p>
        </p:txBody>
      </p:sp>
    </p:spTree>
    <p:extLst>
      <p:ext uri="{BB962C8B-B14F-4D97-AF65-F5344CB8AC3E}">
        <p14:creationId xmlns:p14="http://schemas.microsoft.com/office/powerpoint/2010/main" val="2946933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376C0-085A-4D6E-921F-838114D911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E4CCBF-D6B6-4960-A5DC-E7BC7BAF5636}"/>
              </a:ext>
            </a:extLst>
          </p:cNvPr>
          <p:cNvSpPr>
            <a:spLocks noGrp="1"/>
          </p:cNvSpPr>
          <p:nvPr>
            <p:ph type="dt" sz="half" idx="10"/>
          </p:nvPr>
        </p:nvSpPr>
        <p:spPr/>
        <p:txBody>
          <a:bodyPr/>
          <a:lstStyle/>
          <a:p>
            <a:fld id="{C9D8C8DB-F9E4-4AA4-9E8B-4B4BBB55E5C5}" type="datetime1">
              <a:rPr lang="en-US" smtClean="0"/>
              <a:t>2/24/2022</a:t>
            </a:fld>
            <a:endParaRPr lang="en-US"/>
          </a:p>
        </p:txBody>
      </p:sp>
      <p:sp>
        <p:nvSpPr>
          <p:cNvPr id="4" name="Footer Placeholder 3">
            <a:extLst>
              <a:ext uri="{FF2B5EF4-FFF2-40B4-BE49-F238E27FC236}">
                <a16:creationId xmlns:a16="http://schemas.microsoft.com/office/drawing/2014/main" id="{79494F38-6660-4A0E-BFFC-451297FBFDE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DE8630-CA61-436B-A55F-F7396A15E4DE}"/>
              </a:ext>
            </a:extLst>
          </p:cNvPr>
          <p:cNvSpPr>
            <a:spLocks noGrp="1"/>
          </p:cNvSpPr>
          <p:nvPr>
            <p:ph type="sldNum" sz="quarter" idx="12"/>
          </p:nvPr>
        </p:nvSpPr>
        <p:spPr/>
        <p:txBody>
          <a:bodyPr/>
          <a:lstStyle/>
          <a:p>
            <a:fld id="{3D0B7F8F-2795-4D26-8A54-F6E596A2971A}" type="slidenum">
              <a:rPr lang="en-US" smtClean="0"/>
              <a:t>‹#›</a:t>
            </a:fld>
            <a:endParaRPr lang="en-US"/>
          </a:p>
        </p:txBody>
      </p:sp>
    </p:spTree>
    <p:extLst>
      <p:ext uri="{BB962C8B-B14F-4D97-AF65-F5344CB8AC3E}">
        <p14:creationId xmlns:p14="http://schemas.microsoft.com/office/powerpoint/2010/main" val="342473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9B4E74-1CA5-40BF-BFF0-4C07A1A1E693}"/>
              </a:ext>
            </a:extLst>
          </p:cNvPr>
          <p:cNvSpPr>
            <a:spLocks noGrp="1"/>
          </p:cNvSpPr>
          <p:nvPr>
            <p:ph type="dt" sz="half" idx="10"/>
          </p:nvPr>
        </p:nvSpPr>
        <p:spPr/>
        <p:txBody>
          <a:bodyPr/>
          <a:lstStyle/>
          <a:p>
            <a:fld id="{1D0EEE61-18B6-4D68-B4FC-84B388238CB2}" type="datetime1">
              <a:rPr lang="en-US" smtClean="0"/>
              <a:t>2/24/2022</a:t>
            </a:fld>
            <a:endParaRPr lang="en-US"/>
          </a:p>
        </p:txBody>
      </p:sp>
      <p:sp>
        <p:nvSpPr>
          <p:cNvPr id="3" name="Footer Placeholder 2">
            <a:extLst>
              <a:ext uri="{FF2B5EF4-FFF2-40B4-BE49-F238E27FC236}">
                <a16:creationId xmlns:a16="http://schemas.microsoft.com/office/drawing/2014/main" id="{66632C04-3115-445D-9FD1-A4FE340FEC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1FDBD6-34DC-4649-949E-5A7DA2BEC5AC}"/>
              </a:ext>
            </a:extLst>
          </p:cNvPr>
          <p:cNvSpPr>
            <a:spLocks noGrp="1"/>
          </p:cNvSpPr>
          <p:nvPr>
            <p:ph type="sldNum" sz="quarter" idx="12"/>
          </p:nvPr>
        </p:nvSpPr>
        <p:spPr/>
        <p:txBody>
          <a:bodyPr/>
          <a:lstStyle/>
          <a:p>
            <a:fld id="{3D0B7F8F-2795-4D26-8A54-F6E596A2971A}" type="slidenum">
              <a:rPr lang="en-US" smtClean="0"/>
              <a:t>‹#›</a:t>
            </a:fld>
            <a:endParaRPr lang="en-US"/>
          </a:p>
        </p:txBody>
      </p:sp>
    </p:spTree>
    <p:extLst>
      <p:ext uri="{BB962C8B-B14F-4D97-AF65-F5344CB8AC3E}">
        <p14:creationId xmlns:p14="http://schemas.microsoft.com/office/powerpoint/2010/main" val="38364737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E266F-B427-4E6B-A873-9746B9CF18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61896F2-BA0D-4DC7-B5F8-00B01CCCD3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B4B88D-1E79-4AD1-B964-A880D63992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148EE0-F709-4B68-87BE-DD9639830B84}"/>
              </a:ext>
            </a:extLst>
          </p:cNvPr>
          <p:cNvSpPr>
            <a:spLocks noGrp="1"/>
          </p:cNvSpPr>
          <p:nvPr>
            <p:ph type="dt" sz="half" idx="10"/>
          </p:nvPr>
        </p:nvSpPr>
        <p:spPr/>
        <p:txBody>
          <a:bodyPr/>
          <a:lstStyle/>
          <a:p>
            <a:fld id="{99BCEAC1-BF35-431A-BC45-299A77E635CF}" type="datetime1">
              <a:rPr lang="en-US" smtClean="0"/>
              <a:t>2/24/2022</a:t>
            </a:fld>
            <a:endParaRPr lang="en-US"/>
          </a:p>
        </p:txBody>
      </p:sp>
      <p:sp>
        <p:nvSpPr>
          <p:cNvPr id="6" name="Footer Placeholder 5">
            <a:extLst>
              <a:ext uri="{FF2B5EF4-FFF2-40B4-BE49-F238E27FC236}">
                <a16:creationId xmlns:a16="http://schemas.microsoft.com/office/drawing/2014/main" id="{B4181033-CF77-4B9E-A7CE-53A00DA44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E29FC2-8890-41F2-8A23-3C8172A958AF}"/>
              </a:ext>
            </a:extLst>
          </p:cNvPr>
          <p:cNvSpPr>
            <a:spLocks noGrp="1"/>
          </p:cNvSpPr>
          <p:nvPr>
            <p:ph type="sldNum" sz="quarter" idx="12"/>
          </p:nvPr>
        </p:nvSpPr>
        <p:spPr/>
        <p:txBody>
          <a:bodyPr/>
          <a:lstStyle/>
          <a:p>
            <a:fld id="{3D0B7F8F-2795-4D26-8A54-F6E596A2971A}" type="slidenum">
              <a:rPr lang="en-US" smtClean="0"/>
              <a:t>‹#›</a:t>
            </a:fld>
            <a:endParaRPr lang="en-US"/>
          </a:p>
        </p:txBody>
      </p:sp>
    </p:spTree>
    <p:extLst>
      <p:ext uri="{BB962C8B-B14F-4D97-AF65-F5344CB8AC3E}">
        <p14:creationId xmlns:p14="http://schemas.microsoft.com/office/powerpoint/2010/main" val="1491418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DAAAF-162B-764C-9165-99A03925133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2F5F611-392F-DE4F-869D-D71D33C986E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B88EED-AC6C-364B-9B86-E7777D6278F2}"/>
              </a:ext>
            </a:extLst>
          </p:cNvPr>
          <p:cNvSpPr>
            <a:spLocks noGrp="1"/>
          </p:cNvSpPr>
          <p:nvPr>
            <p:ph type="dt" sz="half" idx="10"/>
          </p:nvPr>
        </p:nvSpPr>
        <p:spPr/>
        <p:txBody>
          <a:bodyPr/>
          <a:lstStyle/>
          <a:p>
            <a:fld id="{B2718FAA-DA71-4A6F-9F4F-BD4522814D2D}" type="datetime1">
              <a:rPr lang="en-US" smtClean="0"/>
              <a:t>2/24/2022</a:t>
            </a:fld>
            <a:endParaRPr lang="en-US"/>
          </a:p>
        </p:txBody>
      </p:sp>
      <p:sp>
        <p:nvSpPr>
          <p:cNvPr id="5" name="Footer Placeholder 4">
            <a:extLst>
              <a:ext uri="{FF2B5EF4-FFF2-40B4-BE49-F238E27FC236}">
                <a16:creationId xmlns:a16="http://schemas.microsoft.com/office/drawing/2014/main" id="{7125717A-C572-9F4A-8C49-35876F4BABD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DEF19E1-DD71-9048-A713-8333C81FF217}"/>
              </a:ext>
            </a:extLst>
          </p:cNvPr>
          <p:cNvSpPr>
            <a:spLocks noGrp="1"/>
          </p:cNvSpPr>
          <p:nvPr>
            <p:ph type="sldNum" sz="quarter" idx="12"/>
          </p:nvPr>
        </p:nvSpPr>
        <p:spPr/>
        <p:txBody>
          <a:bodyPr/>
          <a:lstStyle/>
          <a:p>
            <a:fld id="{8A69B41D-D4B6-FD40-8C8E-00FA62457801}" type="slidenum">
              <a:rPr lang="en-US" smtClean="0"/>
              <a:t>‹#›</a:t>
            </a:fld>
            <a:endParaRPr lang="en-US"/>
          </a:p>
        </p:txBody>
      </p:sp>
    </p:spTree>
    <p:extLst>
      <p:ext uri="{BB962C8B-B14F-4D97-AF65-F5344CB8AC3E}">
        <p14:creationId xmlns:p14="http://schemas.microsoft.com/office/powerpoint/2010/main" val="4705232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5FE7D-2DC5-41E7-B8FD-CB7A8F2DD0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DA98D0-8AAD-4558-B6E8-1D9B7AE2C4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80996A5-62A6-4000-966F-936783C29D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F27170-9FA8-444B-9768-4A20767F6B6B}"/>
              </a:ext>
            </a:extLst>
          </p:cNvPr>
          <p:cNvSpPr>
            <a:spLocks noGrp="1"/>
          </p:cNvSpPr>
          <p:nvPr>
            <p:ph type="dt" sz="half" idx="10"/>
          </p:nvPr>
        </p:nvSpPr>
        <p:spPr/>
        <p:txBody>
          <a:bodyPr/>
          <a:lstStyle/>
          <a:p>
            <a:fld id="{01AC7D9B-B407-4927-8D82-7717ED683B46}" type="datetime1">
              <a:rPr lang="en-US" smtClean="0"/>
              <a:t>2/24/2022</a:t>
            </a:fld>
            <a:endParaRPr lang="en-US"/>
          </a:p>
        </p:txBody>
      </p:sp>
      <p:sp>
        <p:nvSpPr>
          <p:cNvPr id="6" name="Footer Placeholder 5">
            <a:extLst>
              <a:ext uri="{FF2B5EF4-FFF2-40B4-BE49-F238E27FC236}">
                <a16:creationId xmlns:a16="http://schemas.microsoft.com/office/drawing/2014/main" id="{C048971E-45FB-41FC-B75E-4F90D7A5C1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4CA301-841C-4FDE-A750-3674B459C536}"/>
              </a:ext>
            </a:extLst>
          </p:cNvPr>
          <p:cNvSpPr>
            <a:spLocks noGrp="1"/>
          </p:cNvSpPr>
          <p:nvPr>
            <p:ph type="sldNum" sz="quarter" idx="12"/>
          </p:nvPr>
        </p:nvSpPr>
        <p:spPr/>
        <p:txBody>
          <a:bodyPr/>
          <a:lstStyle/>
          <a:p>
            <a:fld id="{3D0B7F8F-2795-4D26-8A54-F6E596A2971A}" type="slidenum">
              <a:rPr lang="en-US" smtClean="0"/>
              <a:t>‹#›</a:t>
            </a:fld>
            <a:endParaRPr lang="en-US"/>
          </a:p>
        </p:txBody>
      </p:sp>
    </p:spTree>
    <p:extLst>
      <p:ext uri="{BB962C8B-B14F-4D97-AF65-F5344CB8AC3E}">
        <p14:creationId xmlns:p14="http://schemas.microsoft.com/office/powerpoint/2010/main" val="12115378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29570-97C0-4471-AE04-A9074734B07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1BE86B-C1A9-4D18-AE6C-38D4E5A0EB9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2C03DB-5A06-4826-AA33-93F7E0D702EE}"/>
              </a:ext>
            </a:extLst>
          </p:cNvPr>
          <p:cNvSpPr>
            <a:spLocks noGrp="1"/>
          </p:cNvSpPr>
          <p:nvPr>
            <p:ph type="dt" sz="half" idx="10"/>
          </p:nvPr>
        </p:nvSpPr>
        <p:spPr/>
        <p:txBody>
          <a:bodyPr/>
          <a:lstStyle/>
          <a:p>
            <a:fld id="{F4C53194-5139-4CA5-AACA-AEF467401832}" type="datetime1">
              <a:rPr lang="en-US" smtClean="0"/>
              <a:t>2/24/2022</a:t>
            </a:fld>
            <a:endParaRPr lang="en-US"/>
          </a:p>
        </p:txBody>
      </p:sp>
      <p:sp>
        <p:nvSpPr>
          <p:cNvPr id="5" name="Footer Placeholder 4">
            <a:extLst>
              <a:ext uri="{FF2B5EF4-FFF2-40B4-BE49-F238E27FC236}">
                <a16:creationId xmlns:a16="http://schemas.microsoft.com/office/drawing/2014/main" id="{273963E6-1A76-4673-B016-4836028039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C02592-B9C4-4869-ABD4-07E2D759D24D}"/>
              </a:ext>
            </a:extLst>
          </p:cNvPr>
          <p:cNvSpPr>
            <a:spLocks noGrp="1"/>
          </p:cNvSpPr>
          <p:nvPr>
            <p:ph type="sldNum" sz="quarter" idx="12"/>
          </p:nvPr>
        </p:nvSpPr>
        <p:spPr/>
        <p:txBody>
          <a:bodyPr/>
          <a:lstStyle/>
          <a:p>
            <a:fld id="{3D0B7F8F-2795-4D26-8A54-F6E596A2971A}" type="slidenum">
              <a:rPr lang="en-US" smtClean="0"/>
              <a:t>‹#›</a:t>
            </a:fld>
            <a:endParaRPr lang="en-US"/>
          </a:p>
        </p:txBody>
      </p:sp>
    </p:spTree>
    <p:extLst>
      <p:ext uri="{BB962C8B-B14F-4D97-AF65-F5344CB8AC3E}">
        <p14:creationId xmlns:p14="http://schemas.microsoft.com/office/powerpoint/2010/main" val="12077934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4D632C-184D-44B9-A210-B8F76B40510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D417A37-705B-46B3-9A48-8758EA1AB3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F71517-6478-4AE1-ADB5-A561F1479C52}"/>
              </a:ext>
            </a:extLst>
          </p:cNvPr>
          <p:cNvSpPr>
            <a:spLocks noGrp="1"/>
          </p:cNvSpPr>
          <p:nvPr>
            <p:ph type="dt" sz="half" idx="10"/>
          </p:nvPr>
        </p:nvSpPr>
        <p:spPr/>
        <p:txBody>
          <a:bodyPr/>
          <a:lstStyle/>
          <a:p>
            <a:fld id="{C36561A3-1C8B-448A-A1F4-D322D588D075}" type="datetime1">
              <a:rPr lang="en-US" smtClean="0"/>
              <a:t>2/24/2022</a:t>
            </a:fld>
            <a:endParaRPr lang="en-US"/>
          </a:p>
        </p:txBody>
      </p:sp>
      <p:sp>
        <p:nvSpPr>
          <p:cNvPr id="5" name="Footer Placeholder 4">
            <a:extLst>
              <a:ext uri="{FF2B5EF4-FFF2-40B4-BE49-F238E27FC236}">
                <a16:creationId xmlns:a16="http://schemas.microsoft.com/office/drawing/2014/main" id="{4EDE54CE-EC10-4637-9AAC-A80ABE06BE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DC2344-DFE6-4FE9-A2E1-F5927E8E6E60}"/>
              </a:ext>
            </a:extLst>
          </p:cNvPr>
          <p:cNvSpPr>
            <a:spLocks noGrp="1"/>
          </p:cNvSpPr>
          <p:nvPr>
            <p:ph type="sldNum" sz="quarter" idx="12"/>
          </p:nvPr>
        </p:nvSpPr>
        <p:spPr/>
        <p:txBody>
          <a:bodyPr/>
          <a:lstStyle/>
          <a:p>
            <a:fld id="{3D0B7F8F-2795-4D26-8A54-F6E596A2971A}" type="slidenum">
              <a:rPr lang="en-US" smtClean="0"/>
              <a:t>‹#›</a:t>
            </a:fld>
            <a:endParaRPr lang="en-US"/>
          </a:p>
        </p:txBody>
      </p:sp>
    </p:spTree>
    <p:extLst>
      <p:ext uri="{BB962C8B-B14F-4D97-AF65-F5344CB8AC3E}">
        <p14:creationId xmlns:p14="http://schemas.microsoft.com/office/powerpoint/2010/main" val="2048902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169D8-0C4B-4C49-954B-B50510DC919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58C253F-263A-9548-A099-C98753CC65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C1C5EEA-A592-FA4D-B776-28DE68146D98}"/>
              </a:ext>
            </a:extLst>
          </p:cNvPr>
          <p:cNvSpPr>
            <a:spLocks noGrp="1"/>
          </p:cNvSpPr>
          <p:nvPr>
            <p:ph type="dt" sz="half" idx="10"/>
          </p:nvPr>
        </p:nvSpPr>
        <p:spPr/>
        <p:txBody>
          <a:bodyPr/>
          <a:lstStyle/>
          <a:p>
            <a:fld id="{6A08A038-C64D-4FC7-9B05-2A53D18F4952}" type="datetime1">
              <a:rPr lang="en-US" smtClean="0"/>
              <a:t>2/24/2022</a:t>
            </a:fld>
            <a:endParaRPr lang="en-US"/>
          </a:p>
        </p:txBody>
      </p:sp>
      <p:sp>
        <p:nvSpPr>
          <p:cNvPr id="5" name="Footer Placeholder 4">
            <a:extLst>
              <a:ext uri="{FF2B5EF4-FFF2-40B4-BE49-F238E27FC236}">
                <a16:creationId xmlns:a16="http://schemas.microsoft.com/office/drawing/2014/main" id="{5A18A7AD-6FAE-E047-B091-0E5E743AD56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82A0334-B68E-0644-8F59-DB61E640E013}"/>
              </a:ext>
            </a:extLst>
          </p:cNvPr>
          <p:cNvSpPr>
            <a:spLocks noGrp="1"/>
          </p:cNvSpPr>
          <p:nvPr>
            <p:ph type="sldNum" sz="quarter" idx="12"/>
          </p:nvPr>
        </p:nvSpPr>
        <p:spPr/>
        <p:txBody>
          <a:bodyPr/>
          <a:lstStyle/>
          <a:p>
            <a:fld id="{8A69B41D-D4B6-FD40-8C8E-00FA62457801}" type="slidenum">
              <a:rPr lang="en-US" smtClean="0"/>
              <a:t>‹#›</a:t>
            </a:fld>
            <a:endParaRPr lang="en-US"/>
          </a:p>
        </p:txBody>
      </p:sp>
    </p:spTree>
    <p:extLst>
      <p:ext uri="{BB962C8B-B14F-4D97-AF65-F5344CB8AC3E}">
        <p14:creationId xmlns:p14="http://schemas.microsoft.com/office/powerpoint/2010/main" val="2032925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7E8FA-CF49-3F41-A16F-3BCB18480660}"/>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BB8D15DF-683F-CA4F-B72E-077596B1A0A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BB0DF0-3BB7-4A45-AAED-0ED87981FBC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0C2B11-07E0-AA49-8CAB-02F7E3B033A7}"/>
              </a:ext>
            </a:extLst>
          </p:cNvPr>
          <p:cNvSpPr>
            <a:spLocks noGrp="1"/>
          </p:cNvSpPr>
          <p:nvPr>
            <p:ph type="dt" sz="half" idx="10"/>
          </p:nvPr>
        </p:nvSpPr>
        <p:spPr/>
        <p:txBody>
          <a:bodyPr/>
          <a:lstStyle/>
          <a:p>
            <a:fld id="{C66854DD-69AC-4800-B4F3-63EC895365F0}" type="datetime1">
              <a:rPr lang="en-US" smtClean="0"/>
              <a:t>2/24/2022</a:t>
            </a:fld>
            <a:endParaRPr lang="en-US"/>
          </a:p>
        </p:txBody>
      </p:sp>
      <p:sp>
        <p:nvSpPr>
          <p:cNvPr id="6" name="Footer Placeholder 5">
            <a:extLst>
              <a:ext uri="{FF2B5EF4-FFF2-40B4-BE49-F238E27FC236}">
                <a16:creationId xmlns:a16="http://schemas.microsoft.com/office/drawing/2014/main" id="{ECD39DF7-CBF9-E74C-B379-C9291CD348C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3A7A2C5-C891-D84D-9269-2CE5A7DEC35A}"/>
              </a:ext>
            </a:extLst>
          </p:cNvPr>
          <p:cNvSpPr>
            <a:spLocks noGrp="1"/>
          </p:cNvSpPr>
          <p:nvPr>
            <p:ph type="sldNum" sz="quarter" idx="12"/>
          </p:nvPr>
        </p:nvSpPr>
        <p:spPr/>
        <p:txBody>
          <a:bodyPr/>
          <a:lstStyle/>
          <a:p>
            <a:fld id="{8A69B41D-D4B6-FD40-8C8E-00FA62457801}" type="slidenum">
              <a:rPr lang="en-US" smtClean="0"/>
              <a:t>‹#›</a:t>
            </a:fld>
            <a:endParaRPr lang="en-US"/>
          </a:p>
        </p:txBody>
      </p:sp>
    </p:spTree>
    <p:extLst>
      <p:ext uri="{BB962C8B-B14F-4D97-AF65-F5344CB8AC3E}">
        <p14:creationId xmlns:p14="http://schemas.microsoft.com/office/powerpoint/2010/main" val="2723912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B0516-810D-3146-A79C-F110832A9B23}"/>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EF71F2ED-DA19-0147-86CB-F005966370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BAB8081-56DC-E84A-92B5-98898A06C1E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C6D4B9-57CA-A545-B68A-D59E610813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829C2E1-3752-6148-A1AE-8BD5EED3213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3DC856-1C30-9A45-A8B9-2CBD49633E34}"/>
              </a:ext>
            </a:extLst>
          </p:cNvPr>
          <p:cNvSpPr>
            <a:spLocks noGrp="1"/>
          </p:cNvSpPr>
          <p:nvPr>
            <p:ph type="dt" sz="half" idx="10"/>
          </p:nvPr>
        </p:nvSpPr>
        <p:spPr/>
        <p:txBody>
          <a:bodyPr/>
          <a:lstStyle/>
          <a:p>
            <a:fld id="{B764273E-C318-4393-8504-6E2A5AFDCC6F}" type="datetime1">
              <a:rPr lang="en-US" smtClean="0"/>
              <a:t>2/24/2022</a:t>
            </a:fld>
            <a:endParaRPr lang="en-US"/>
          </a:p>
        </p:txBody>
      </p:sp>
      <p:sp>
        <p:nvSpPr>
          <p:cNvPr id="8" name="Footer Placeholder 7">
            <a:extLst>
              <a:ext uri="{FF2B5EF4-FFF2-40B4-BE49-F238E27FC236}">
                <a16:creationId xmlns:a16="http://schemas.microsoft.com/office/drawing/2014/main" id="{B250F0AE-49BE-2041-8FD8-B825604CD7C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6B892C59-772A-6242-81EB-4F2695D4C128}"/>
              </a:ext>
            </a:extLst>
          </p:cNvPr>
          <p:cNvSpPr>
            <a:spLocks noGrp="1"/>
          </p:cNvSpPr>
          <p:nvPr>
            <p:ph type="sldNum" sz="quarter" idx="12"/>
          </p:nvPr>
        </p:nvSpPr>
        <p:spPr/>
        <p:txBody>
          <a:bodyPr/>
          <a:lstStyle/>
          <a:p>
            <a:fld id="{8A69B41D-D4B6-FD40-8C8E-00FA62457801}" type="slidenum">
              <a:rPr lang="en-US" smtClean="0"/>
              <a:t>‹#›</a:t>
            </a:fld>
            <a:endParaRPr lang="en-US"/>
          </a:p>
        </p:txBody>
      </p:sp>
    </p:spTree>
    <p:extLst>
      <p:ext uri="{BB962C8B-B14F-4D97-AF65-F5344CB8AC3E}">
        <p14:creationId xmlns:p14="http://schemas.microsoft.com/office/powerpoint/2010/main" val="975333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6B5D2-BF11-1047-9083-119184BF7FD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FD5F0279-DC95-1944-A206-6B077F0AAB4E}"/>
              </a:ext>
            </a:extLst>
          </p:cNvPr>
          <p:cNvSpPr>
            <a:spLocks noGrp="1"/>
          </p:cNvSpPr>
          <p:nvPr>
            <p:ph type="dt" sz="half" idx="10"/>
          </p:nvPr>
        </p:nvSpPr>
        <p:spPr/>
        <p:txBody>
          <a:bodyPr/>
          <a:lstStyle/>
          <a:p>
            <a:fld id="{43EF1CA2-40CA-479A-8E3C-851392D966FB}" type="datetime1">
              <a:rPr lang="en-US" smtClean="0"/>
              <a:t>2/24/2022</a:t>
            </a:fld>
            <a:endParaRPr lang="en-US"/>
          </a:p>
        </p:txBody>
      </p:sp>
      <p:sp>
        <p:nvSpPr>
          <p:cNvPr id="4" name="Footer Placeholder 3">
            <a:extLst>
              <a:ext uri="{FF2B5EF4-FFF2-40B4-BE49-F238E27FC236}">
                <a16:creationId xmlns:a16="http://schemas.microsoft.com/office/drawing/2014/main" id="{DBA981DB-E2D7-EA48-82BE-628C37BED50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FADB7645-C9C2-1E48-A9C3-BFF2634EB4EF}"/>
              </a:ext>
            </a:extLst>
          </p:cNvPr>
          <p:cNvSpPr>
            <a:spLocks noGrp="1"/>
          </p:cNvSpPr>
          <p:nvPr>
            <p:ph type="sldNum" sz="quarter" idx="12"/>
          </p:nvPr>
        </p:nvSpPr>
        <p:spPr/>
        <p:txBody>
          <a:bodyPr/>
          <a:lstStyle/>
          <a:p>
            <a:fld id="{8A69B41D-D4B6-FD40-8C8E-00FA62457801}" type="slidenum">
              <a:rPr lang="en-US" smtClean="0"/>
              <a:t>‹#›</a:t>
            </a:fld>
            <a:endParaRPr lang="en-US"/>
          </a:p>
        </p:txBody>
      </p:sp>
    </p:spTree>
    <p:extLst>
      <p:ext uri="{BB962C8B-B14F-4D97-AF65-F5344CB8AC3E}">
        <p14:creationId xmlns:p14="http://schemas.microsoft.com/office/powerpoint/2010/main" val="2504097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39D316-3D33-5145-854C-38AAD7F304DF}"/>
              </a:ext>
            </a:extLst>
          </p:cNvPr>
          <p:cNvSpPr>
            <a:spLocks noGrp="1"/>
          </p:cNvSpPr>
          <p:nvPr>
            <p:ph type="dt" sz="half" idx="10"/>
          </p:nvPr>
        </p:nvSpPr>
        <p:spPr/>
        <p:txBody>
          <a:bodyPr/>
          <a:lstStyle/>
          <a:p>
            <a:fld id="{7D3A5BB4-A975-4839-BCA7-F395FEAB3581}" type="datetime1">
              <a:rPr lang="en-US" smtClean="0"/>
              <a:t>2/24/2022</a:t>
            </a:fld>
            <a:endParaRPr lang="en-US"/>
          </a:p>
        </p:txBody>
      </p:sp>
      <p:sp>
        <p:nvSpPr>
          <p:cNvPr id="3" name="Footer Placeholder 2">
            <a:extLst>
              <a:ext uri="{FF2B5EF4-FFF2-40B4-BE49-F238E27FC236}">
                <a16:creationId xmlns:a16="http://schemas.microsoft.com/office/drawing/2014/main" id="{7208E516-C2C9-9148-83F9-7F7F6446969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2E85027-4659-ED4A-AEC6-1B447F656043}"/>
              </a:ext>
            </a:extLst>
          </p:cNvPr>
          <p:cNvSpPr>
            <a:spLocks noGrp="1"/>
          </p:cNvSpPr>
          <p:nvPr>
            <p:ph type="sldNum" sz="quarter" idx="12"/>
          </p:nvPr>
        </p:nvSpPr>
        <p:spPr/>
        <p:txBody>
          <a:bodyPr/>
          <a:lstStyle/>
          <a:p>
            <a:fld id="{8A69B41D-D4B6-FD40-8C8E-00FA62457801}" type="slidenum">
              <a:rPr lang="en-US" smtClean="0"/>
              <a:t>‹#›</a:t>
            </a:fld>
            <a:endParaRPr lang="en-US"/>
          </a:p>
        </p:txBody>
      </p:sp>
    </p:spTree>
    <p:extLst>
      <p:ext uri="{BB962C8B-B14F-4D97-AF65-F5344CB8AC3E}">
        <p14:creationId xmlns:p14="http://schemas.microsoft.com/office/powerpoint/2010/main" val="2482557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13B70-3B6B-7C46-932B-D82028471897}"/>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2E4202-47F6-374E-B56D-13004790BF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A41383-C902-B745-815D-A6E6B8C6A0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11057A3-65A5-ED42-98E3-7340343EF234}"/>
              </a:ext>
            </a:extLst>
          </p:cNvPr>
          <p:cNvSpPr>
            <a:spLocks noGrp="1"/>
          </p:cNvSpPr>
          <p:nvPr>
            <p:ph type="dt" sz="half" idx="10"/>
          </p:nvPr>
        </p:nvSpPr>
        <p:spPr/>
        <p:txBody>
          <a:bodyPr/>
          <a:lstStyle/>
          <a:p>
            <a:fld id="{F88FC9F3-FB19-4A2E-B038-A6259DFADB1E}" type="datetime1">
              <a:rPr lang="en-US" smtClean="0"/>
              <a:t>2/24/2022</a:t>
            </a:fld>
            <a:endParaRPr lang="en-US"/>
          </a:p>
        </p:txBody>
      </p:sp>
      <p:sp>
        <p:nvSpPr>
          <p:cNvPr id="6" name="Footer Placeholder 5">
            <a:extLst>
              <a:ext uri="{FF2B5EF4-FFF2-40B4-BE49-F238E27FC236}">
                <a16:creationId xmlns:a16="http://schemas.microsoft.com/office/drawing/2014/main" id="{AD2BEA6D-495E-754E-9B75-49BF9C70608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651FE09-6AC0-B648-BB6F-7210AA6C1967}"/>
              </a:ext>
            </a:extLst>
          </p:cNvPr>
          <p:cNvSpPr>
            <a:spLocks noGrp="1"/>
          </p:cNvSpPr>
          <p:nvPr>
            <p:ph type="sldNum" sz="quarter" idx="12"/>
          </p:nvPr>
        </p:nvSpPr>
        <p:spPr/>
        <p:txBody>
          <a:bodyPr/>
          <a:lstStyle/>
          <a:p>
            <a:fld id="{8A69B41D-D4B6-FD40-8C8E-00FA62457801}" type="slidenum">
              <a:rPr lang="en-US" smtClean="0"/>
              <a:t>‹#›</a:t>
            </a:fld>
            <a:endParaRPr lang="en-US"/>
          </a:p>
        </p:txBody>
      </p:sp>
    </p:spTree>
    <p:extLst>
      <p:ext uri="{BB962C8B-B14F-4D97-AF65-F5344CB8AC3E}">
        <p14:creationId xmlns:p14="http://schemas.microsoft.com/office/powerpoint/2010/main" val="8302994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5CC57-A14E-2145-A748-1258E07D5568}"/>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59B45EF-9D37-2641-927E-67A6D4CF46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591C982-4DDE-BC40-9231-AEAFF2CC45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D5DD25F-1CC5-814E-A0F3-7D4E58162347}"/>
              </a:ext>
            </a:extLst>
          </p:cNvPr>
          <p:cNvSpPr>
            <a:spLocks noGrp="1"/>
          </p:cNvSpPr>
          <p:nvPr>
            <p:ph type="dt" sz="half" idx="10"/>
          </p:nvPr>
        </p:nvSpPr>
        <p:spPr/>
        <p:txBody>
          <a:bodyPr/>
          <a:lstStyle/>
          <a:p>
            <a:fld id="{56C2223B-F70F-4A6A-91C3-ADFD02C11FB5}" type="datetime1">
              <a:rPr lang="en-US" smtClean="0"/>
              <a:t>2/24/2022</a:t>
            </a:fld>
            <a:endParaRPr lang="en-US"/>
          </a:p>
        </p:txBody>
      </p:sp>
      <p:sp>
        <p:nvSpPr>
          <p:cNvPr id="6" name="Footer Placeholder 5">
            <a:extLst>
              <a:ext uri="{FF2B5EF4-FFF2-40B4-BE49-F238E27FC236}">
                <a16:creationId xmlns:a16="http://schemas.microsoft.com/office/drawing/2014/main" id="{89E9E17A-3562-B641-B9A8-6360810DA2B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20FFDCFE-5830-8541-81C5-9937B204E121}"/>
              </a:ext>
            </a:extLst>
          </p:cNvPr>
          <p:cNvSpPr>
            <a:spLocks noGrp="1"/>
          </p:cNvSpPr>
          <p:nvPr>
            <p:ph type="sldNum" sz="quarter" idx="12"/>
          </p:nvPr>
        </p:nvSpPr>
        <p:spPr/>
        <p:txBody>
          <a:bodyPr/>
          <a:lstStyle/>
          <a:p>
            <a:fld id="{8A69B41D-D4B6-FD40-8C8E-00FA62457801}" type="slidenum">
              <a:rPr lang="en-US" smtClean="0"/>
              <a:t>‹#›</a:t>
            </a:fld>
            <a:endParaRPr lang="en-US"/>
          </a:p>
        </p:txBody>
      </p:sp>
    </p:spTree>
    <p:extLst>
      <p:ext uri="{BB962C8B-B14F-4D97-AF65-F5344CB8AC3E}">
        <p14:creationId xmlns:p14="http://schemas.microsoft.com/office/powerpoint/2010/main" val="3124131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027420-8314-BA4E-BA14-76D22FE5E9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739A44-6E65-7546-A1B9-B020895644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9E5914-11C2-40CE-873C-1BEAF8E062F0}" type="datetime1">
              <a:rPr lang="en-US" smtClean="0"/>
              <a:t>2/24/2022</a:t>
            </a:fld>
            <a:endParaRPr lang="en-US"/>
          </a:p>
        </p:txBody>
      </p:sp>
      <p:sp>
        <p:nvSpPr>
          <p:cNvPr id="6" name="Slide Number Placeholder 5">
            <a:extLst>
              <a:ext uri="{FF2B5EF4-FFF2-40B4-BE49-F238E27FC236}">
                <a16:creationId xmlns:a16="http://schemas.microsoft.com/office/drawing/2014/main" id="{7B64D054-124A-2040-A81D-AB921CEAC6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69B41D-D4B6-FD40-8C8E-00FA62457801}" type="slidenum">
              <a:rPr lang="en-US" smtClean="0"/>
              <a:t>‹#›</a:t>
            </a:fld>
            <a:endParaRPr lang="en-US"/>
          </a:p>
        </p:txBody>
      </p:sp>
      <p:sp>
        <p:nvSpPr>
          <p:cNvPr id="8" name="Title Placeholder 7">
            <a:extLst>
              <a:ext uri="{FF2B5EF4-FFF2-40B4-BE49-F238E27FC236}">
                <a16:creationId xmlns:a16="http://schemas.microsoft.com/office/drawing/2014/main" id="{4328C7BD-97E0-8746-BE4A-081D2E08BA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1063047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6EAF7F-B96B-4743-812D-CE58C10FB4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9FE5C42-A33A-49CD-9D9B-D5C7C11A42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2DB33A-6E19-419A-8299-7026A2C766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20FF4C-7D6A-4DC6-A4E8-0501C368323E}" type="datetime1">
              <a:rPr lang="en-US" smtClean="0"/>
              <a:t>2/24/2022</a:t>
            </a:fld>
            <a:endParaRPr lang="en-US"/>
          </a:p>
        </p:txBody>
      </p:sp>
      <p:sp>
        <p:nvSpPr>
          <p:cNvPr id="5" name="Footer Placeholder 4">
            <a:extLst>
              <a:ext uri="{FF2B5EF4-FFF2-40B4-BE49-F238E27FC236}">
                <a16:creationId xmlns:a16="http://schemas.microsoft.com/office/drawing/2014/main" id="{5302A539-5CEB-4653-A68D-D2A040B49B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E2D819-BC78-4C6B-A5EB-E8E8BCC394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0B7F8F-2795-4D26-8A54-F6E596A2971A}" type="slidenum">
              <a:rPr lang="en-US" smtClean="0"/>
              <a:t>‹#›</a:t>
            </a:fld>
            <a:endParaRPr lang="en-US"/>
          </a:p>
        </p:txBody>
      </p:sp>
    </p:spTree>
    <p:extLst>
      <p:ext uri="{BB962C8B-B14F-4D97-AF65-F5344CB8AC3E}">
        <p14:creationId xmlns:p14="http://schemas.microsoft.com/office/powerpoint/2010/main" val="5438800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gif"/><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7.gif"/></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56.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 Id="rId5" Type="http://schemas.openxmlformats.org/officeDocument/2006/relationships/image" Target="../media/image67.png"/><Relationship Id="rId4" Type="http://schemas.openxmlformats.org/officeDocument/2006/relationships/image" Target="../media/image66.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9.png"/><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CE81A51A-3168-024C-AD87-56547AE479AD}"/>
              </a:ext>
            </a:extLst>
          </p:cNvPr>
          <p:cNvSpPr txBox="1"/>
          <p:nvPr/>
        </p:nvSpPr>
        <p:spPr>
          <a:xfrm>
            <a:off x="477981" y="1122363"/>
            <a:ext cx="4173754"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kern="1200" err="1">
                <a:latin typeface="Bahnschrift"/>
                <a:ea typeface="+mj-ea"/>
                <a:cs typeface="+mj-cs"/>
              </a:rPr>
              <a:t>FoosBots</a:t>
            </a:r>
            <a:endParaRPr lang="en-US" sz="4800" b="1" kern="1200">
              <a:latin typeface="Bahnschrift"/>
              <a:ea typeface="+mj-ea"/>
              <a:cs typeface="+mj-cs"/>
            </a:endParaRPr>
          </a:p>
          <a:p>
            <a:pPr>
              <a:lnSpc>
                <a:spcPct val="90000"/>
              </a:lnSpc>
              <a:spcBef>
                <a:spcPct val="0"/>
              </a:spcBef>
              <a:spcAft>
                <a:spcPts val="600"/>
              </a:spcAft>
            </a:pPr>
            <a:r>
              <a:rPr lang="en-US" sz="4800" b="1" kern="1200">
                <a:latin typeface="Bahnschrift"/>
                <a:ea typeface="+mj-ea"/>
                <a:cs typeface="+mj-cs"/>
              </a:rPr>
              <a:t>Critical Design Review</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Logo, icon&#10;&#10;Description automatically generated">
            <a:extLst>
              <a:ext uri="{FF2B5EF4-FFF2-40B4-BE49-F238E27FC236}">
                <a16:creationId xmlns:a16="http://schemas.microsoft.com/office/drawing/2014/main" id="{66CBD222-E427-4714-B321-E055AD6ACD62}"/>
              </a:ext>
            </a:extLst>
          </p:cNvPr>
          <p:cNvPicPr>
            <a:picLocks noChangeAspect="1"/>
          </p:cNvPicPr>
          <p:nvPr/>
        </p:nvPicPr>
        <p:blipFill>
          <a:blip r:embed="rId2"/>
          <a:stretch>
            <a:fillRect/>
          </a:stretch>
        </p:blipFill>
        <p:spPr>
          <a:xfrm>
            <a:off x="6245684" y="625684"/>
            <a:ext cx="4746180" cy="5455380"/>
          </a:xfrm>
          <a:prstGeom prst="rect">
            <a:avLst/>
          </a:prstGeom>
        </p:spPr>
      </p:pic>
      <p:sp>
        <p:nvSpPr>
          <p:cNvPr id="2" name="Slide Number Placeholder 1">
            <a:extLst>
              <a:ext uri="{FF2B5EF4-FFF2-40B4-BE49-F238E27FC236}">
                <a16:creationId xmlns:a16="http://schemas.microsoft.com/office/drawing/2014/main" id="{CAA82B5F-F858-4F72-BCD1-A5DFCFCE31A8}"/>
              </a:ext>
            </a:extLst>
          </p:cNvPr>
          <p:cNvSpPr>
            <a:spLocks noGrp="1"/>
          </p:cNvSpPr>
          <p:nvPr>
            <p:ph type="sldNum" sz="quarter" idx="12"/>
          </p:nvPr>
        </p:nvSpPr>
        <p:spPr/>
        <p:txBody>
          <a:bodyPr/>
          <a:lstStyle/>
          <a:p>
            <a:fld id="{8A69B41D-D4B6-FD40-8C8E-00FA62457801}" type="slidenum">
              <a:rPr lang="en-US" smtClean="0"/>
              <a:t>1</a:t>
            </a:fld>
            <a:endParaRPr lang="en-US"/>
          </a:p>
        </p:txBody>
      </p:sp>
    </p:spTree>
    <p:extLst>
      <p:ext uri="{BB962C8B-B14F-4D97-AF65-F5344CB8AC3E}">
        <p14:creationId xmlns:p14="http://schemas.microsoft.com/office/powerpoint/2010/main" val="23017383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A82C76E-E40B-44D9-9583-C84DBE64B959}"/>
              </a:ext>
            </a:extLst>
          </p:cNvPr>
          <p:cNvSpPr>
            <a:spLocks noGrp="1"/>
          </p:cNvSpPr>
          <p:nvPr>
            <p:ph type="title"/>
          </p:nvPr>
        </p:nvSpPr>
        <p:spPr>
          <a:xfrm>
            <a:off x="1115568" y="548640"/>
            <a:ext cx="10168128" cy="1179576"/>
          </a:xfrm>
        </p:spPr>
        <p:txBody>
          <a:bodyPr>
            <a:normAutofit/>
          </a:bodyPr>
          <a:lstStyle/>
          <a:p>
            <a:r>
              <a:rPr lang="en-US" sz="4000" b="1">
                <a:latin typeface="Bahnschrift"/>
                <a:ea typeface="+mj-lt"/>
                <a:cs typeface="+mj-lt"/>
              </a:rPr>
              <a:t>Mechanical Standards</a:t>
            </a:r>
            <a:endParaRPr lang="en-US" sz="4000">
              <a:latin typeface="Bahnschrift"/>
              <a:cs typeface="Calibri Light"/>
            </a:endParaRPr>
          </a:p>
        </p:txBody>
      </p:sp>
      <p:sp>
        <p:nvSpPr>
          <p:cNvPr id="17" name="Rectangle 16">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181CEEA-25AA-461B-98A7-57FE21BF58EC}"/>
              </a:ext>
            </a:extLst>
          </p:cNvPr>
          <p:cNvSpPr>
            <a:spLocks noGrp="1"/>
          </p:cNvSpPr>
          <p:nvPr>
            <p:ph idx="1"/>
          </p:nvPr>
        </p:nvSpPr>
        <p:spPr>
          <a:xfrm>
            <a:off x="1007598" y="2547871"/>
            <a:ext cx="10168128" cy="3317603"/>
          </a:xfrm>
        </p:spPr>
        <p:txBody>
          <a:bodyPr vert="horz" lIns="91440" tIns="45720" rIns="91440" bIns="45720" rtlCol="0" anchor="t">
            <a:normAutofit lnSpcReduction="10000"/>
          </a:bodyPr>
          <a:lstStyle/>
          <a:p>
            <a:pPr>
              <a:buNone/>
            </a:pPr>
            <a:r>
              <a:rPr lang="en-US" sz="2200" b="1">
                <a:latin typeface="Bahnschrift"/>
                <a:ea typeface="+mn-lt"/>
                <a:cs typeface="+mn-lt"/>
              </a:rPr>
              <a:t>Standards currently being applied in Design</a:t>
            </a:r>
            <a:endParaRPr lang="en-US" sz="2200" b="1">
              <a:latin typeface="Bahnschrift"/>
            </a:endParaRPr>
          </a:p>
          <a:p>
            <a:r>
              <a:rPr lang="en-US" sz="2200">
                <a:latin typeface="Bahnschrift"/>
                <a:ea typeface="+mn-lt"/>
                <a:cs typeface="+mn-lt"/>
              </a:rPr>
              <a:t>ASME Y14.5-2018</a:t>
            </a:r>
          </a:p>
          <a:p>
            <a:pPr lvl="1"/>
            <a:r>
              <a:rPr lang="en-US" sz="1800">
                <a:latin typeface="Bahnschrift"/>
                <a:ea typeface="+mn-lt"/>
                <a:cs typeface="+mn-lt"/>
              </a:rPr>
              <a:t>Geometric Dimensioning And Tolerancing</a:t>
            </a:r>
            <a:endParaRPr lang="en-US" sz="1800">
              <a:cs typeface="Calibri"/>
            </a:endParaRPr>
          </a:p>
          <a:p>
            <a:r>
              <a:rPr lang="en-US" sz="2200">
                <a:latin typeface="Bahnschrift"/>
                <a:ea typeface="+mn-lt"/>
                <a:cs typeface="+mn-lt"/>
              </a:rPr>
              <a:t>ANSI/NEMA MG 1-2016 </a:t>
            </a:r>
          </a:p>
          <a:p>
            <a:pPr lvl="1"/>
            <a:r>
              <a:rPr lang="en-US" sz="1800">
                <a:latin typeface="Bahnschrift"/>
                <a:ea typeface="+mn-lt"/>
                <a:cs typeface="+mn-lt"/>
              </a:rPr>
              <a:t>Stepper Motors, proper selection and application</a:t>
            </a:r>
            <a:endParaRPr lang="en-US" sz="1800">
              <a:cs typeface="Calibri"/>
            </a:endParaRPr>
          </a:p>
          <a:p>
            <a:r>
              <a:rPr lang="en-US" sz="2200">
                <a:latin typeface="Bahnschrift"/>
                <a:ea typeface="+mn-lt"/>
                <a:cs typeface="+mn-lt"/>
              </a:rPr>
              <a:t>ASME Y14.1 – 2020</a:t>
            </a:r>
          </a:p>
          <a:p>
            <a:pPr lvl="1"/>
            <a:r>
              <a:rPr lang="en-US" sz="1800">
                <a:latin typeface="Bahnschrift"/>
                <a:ea typeface="+mn-lt"/>
                <a:cs typeface="+mn-lt"/>
              </a:rPr>
              <a:t>Engineering Drawing Practices</a:t>
            </a:r>
            <a:endParaRPr lang="en-US" sz="1800">
              <a:cs typeface="Calibri"/>
            </a:endParaRPr>
          </a:p>
          <a:p>
            <a:r>
              <a:rPr lang="en-US" sz="2200">
                <a:latin typeface="Bahnschrift"/>
                <a:ea typeface="+mn-lt"/>
                <a:cs typeface="+mn-lt"/>
              </a:rPr>
              <a:t>ISO 17396 </a:t>
            </a:r>
          </a:p>
          <a:p>
            <a:pPr lvl="1"/>
            <a:r>
              <a:rPr lang="en-US" sz="1800">
                <a:latin typeface="Bahnschrift"/>
                <a:ea typeface="+mn-lt"/>
                <a:cs typeface="+mn-lt"/>
              </a:rPr>
              <a:t>Principle Belt Drive Selection</a:t>
            </a:r>
            <a:endParaRPr lang="en-US" sz="1800">
              <a:latin typeface="Bahnschrift"/>
              <a:cs typeface="Calibri" panose="020F0502020204030204"/>
            </a:endParaRPr>
          </a:p>
        </p:txBody>
      </p:sp>
      <p:pic>
        <p:nvPicPr>
          <p:cNvPr id="4" name="Picture 4" descr="Logo, company name&#10;&#10;Description automatically generated">
            <a:extLst>
              <a:ext uri="{FF2B5EF4-FFF2-40B4-BE49-F238E27FC236}">
                <a16:creationId xmlns:a16="http://schemas.microsoft.com/office/drawing/2014/main" id="{D4987F3C-83E1-4CFF-9A58-E0D5F40EC1AC}"/>
              </a:ext>
            </a:extLst>
          </p:cNvPr>
          <p:cNvPicPr>
            <a:picLocks noChangeAspect="1"/>
          </p:cNvPicPr>
          <p:nvPr/>
        </p:nvPicPr>
        <p:blipFill>
          <a:blip r:embed="rId2"/>
          <a:stretch>
            <a:fillRect/>
          </a:stretch>
        </p:blipFill>
        <p:spPr>
          <a:xfrm>
            <a:off x="7852611" y="2289586"/>
            <a:ext cx="2743200" cy="1516828"/>
          </a:xfrm>
          <a:prstGeom prst="rect">
            <a:avLst/>
          </a:prstGeom>
        </p:spPr>
      </p:pic>
      <p:pic>
        <p:nvPicPr>
          <p:cNvPr id="5" name="Picture 5" descr="Logo, company name&#10;&#10;Description automatically generated">
            <a:extLst>
              <a:ext uri="{FF2B5EF4-FFF2-40B4-BE49-F238E27FC236}">
                <a16:creationId xmlns:a16="http://schemas.microsoft.com/office/drawing/2014/main" id="{4EBBAAF2-051F-4BD6-BFC4-6093D1195A15}"/>
              </a:ext>
            </a:extLst>
          </p:cNvPr>
          <p:cNvPicPr>
            <a:picLocks noChangeAspect="1"/>
          </p:cNvPicPr>
          <p:nvPr/>
        </p:nvPicPr>
        <p:blipFill>
          <a:blip r:embed="rId3"/>
          <a:stretch>
            <a:fillRect/>
          </a:stretch>
        </p:blipFill>
        <p:spPr>
          <a:xfrm>
            <a:off x="7854042" y="4032831"/>
            <a:ext cx="2743200" cy="996696"/>
          </a:xfrm>
          <a:prstGeom prst="rect">
            <a:avLst/>
          </a:prstGeom>
        </p:spPr>
      </p:pic>
      <p:pic>
        <p:nvPicPr>
          <p:cNvPr id="6" name="Picture 6" descr="Logo&#10;&#10;Description automatically generated">
            <a:extLst>
              <a:ext uri="{FF2B5EF4-FFF2-40B4-BE49-F238E27FC236}">
                <a16:creationId xmlns:a16="http://schemas.microsoft.com/office/drawing/2014/main" id="{BADE1D6D-0269-4F2F-BBB9-7FECC7E34A04}"/>
              </a:ext>
            </a:extLst>
          </p:cNvPr>
          <p:cNvPicPr>
            <a:picLocks noChangeAspect="1"/>
          </p:cNvPicPr>
          <p:nvPr/>
        </p:nvPicPr>
        <p:blipFill>
          <a:blip r:embed="rId4"/>
          <a:stretch>
            <a:fillRect/>
          </a:stretch>
        </p:blipFill>
        <p:spPr>
          <a:xfrm>
            <a:off x="7854043" y="5133386"/>
            <a:ext cx="2743200" cy="1544227"/>
          </a:xfrm>
          <a:prstGeom prst="rect">
            <a:avLst/>
          </a:prstGeom>
        </p:spPr>
      </p:pic>
      <p:sp>
        <p:nvSpPr>
          <p:cNvPr id="7" name="Slide Number Placeholder 6">
            <a:extLst>
              <a:ext uri="{FF2B5EF4-FFF2-40B4-BE49-F238E27FC236}">
                <a16:creationId xmlns:a16="http://schemas.microsoft.com/office/drawing/2014/main" id="{1538FEBE-704C-4D95-8A96-1CEBDC6A8486}"/>
              </a:ext>
            </a:extLst>
          </p:cNvPr>
          <p:cNvSpPr>
            <a:spLocks noGrp="1"/>
          </p:cNvSpPr>
          <p:nvPr>
            <p:ph type="sldNum" sz="quarter" idx="12"/>
          </p:nvPr>
        </p:nvSpPr>
        <p:spPr/>
        <p:txBody>
          <a:bodyPr/>
          <a:lstStyle/>
          <a:p>
            <a:fld id="{8A69B41D-D4B6-FD40-8C8E-00FA62457801}" type="slidenum">
              <a:rPr lang="en-US" smtClean="0"/>
              <a:t>10</a:t>
            </a:fld>
            <a:endParaRPr lang="en-US"/>
          </a:p>
        </p:txBody>
      </p:sp>
    </p:spTree>
    <p:extLst>
      <p:ext uri="{BB962C8B-B14F-4D97-AF65-F5344CB8AC3E}">
        <p14:creationId xmlns:p14="http://schemas.microsoft.com/office/powerpoint/2010/main" val="2723902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36A538-963A-4546-B29F-AF07BFA0A95F}"/>
              </a:ext>
            </a:extLst>
          </p:cNvPr>
          <p:cNvSpPr>
            <a:spLocks noGrp="1"/>
          </p:cNvSpPr>
          <p:nvPr>
            <p:ph type="title"/>
          </p:nvPr>
        </p:nvSpPr>
        <p:spPr>
          <a:xfrm>
            <a:off x="411480" y="991443"/>
            <a:ext cx="4443154" cy="1087819"/>
          </a:xfrm>
        </p:spPr>
        <p:txBody>
          <a:bodyPr anchor="b">
            <a:normAutofit/>
          </a:bodyPr>
          <a:lstStyle/>
          <a:p>
            <a:r>
              <a:rPr lang="en-US" sz="3400" b="1">
                <a:latin typeface="Bahnschrift"/>
                <a:ea typeface="+mn-ea"/>
                <a:cs typeface="+mn-cs"/>
              </a:rPr>
              <a:t>Electrical Standards</a:t>
            </a:r>
          </a:p>
        </p:txBody>
      </p:sp>
      <p:sp>
        <p:nvSpPr>
          <p:cNvPr id="17" name="Rectangle 16">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D0494B1-1AD4-4C98-AD97-385E21F7459D}"/>
              </a:ext>
            </a:extLst>
          </p:cNvPr>
          <p:cNvSpPr>
            <a:spLocks noGrp="1"/>
          </p:cNvSpPr>
          <p:nvPr>
            <p:ph idx="1"/>
          </p:nvPr>
        </p:nvSpPr>
        <p:spPr>
          <a:xfrm>
            <a:off x="410727" y="2510108"/>
            <a:ext cx="5564778" cy="4068554"/>
          </a:xfrm>
        </p:spPr>
        <p:txBody>
          <a:bodyPr vert="horz" lIns="91440" tIns="45720" rIns="91440" bIns="45720" rtlCol="0" anchor="t">
            <a:noAutofit/>
          </a:bodyPr>
          <a:lstStyle/>
          <a:p>
            <a:pPr marL="0" indent="0">
              <a:buNone/>
            </a:pPr>
            <a:r>
              <a:rPr lang="en-US" sz="1800">
                <a:latin typeface="Bahnschrift"/>
                <a:ea typeface="+mn-lt"/>
                <a:cs typeface="+mn-lt"/>
              </a:rPr>
              <a:t>Articles</a:t>
            </a:r>
            <a:endParaRPr lang="en-US" sz="1800">
              <a:latin typeface="Bahnschrift"/>
              <a:cs typeface="Calibri"/>
            </a:endParaRPr>
          </a:p>
          <a:p>
            <a:r>
              <a:rPr lang="en-US" sz="1800">
                <a:latin typeface="Bahnschrift"/>
                <a:ea typeface="+mn-lt"/>
                <a:cs typeface="+mn-lt"/>
              </a:rPr>
              <a:t>110: Basic Requirements</a:t>
            </a:r>
            <a:endParaRPr lang="en-US" sz="1800">
              <a:latin typeface="Bahnschrift"/>
            </a:endParaRPr>
          </a:p>
          <a:p>
            <a:r>
              <a:rPr lang="en-US" sz="1800">
                <a:latin typeface="Bahnschrift"/>
                <a:ea typeface="+mn-lt"/>
                <a:cs typeface="+mn-lt"/>
              </a:rPr>
              <a:t>200 : Use of proper identification for grounded wires</a:t>
            </a:r>
            <a:endParaRPr lang="en-US" sz="1800">
              <a:latin typeface="Bahnschrift"/>
            </a:endParaRPr>
          </a:p>
          <a:p>
            <a:r>
              <a:rPr lang="en-US" sz="1800">
                <a:latin typeface="Bahnschrift"/>
                <a:ea typeface="+mn-lt"/>
                <a:cs typeface="+mn-lt"/>
              </a:rPr>
              <a:t>210.20 : Have an amp rating of 125% of the amps needed</a:t>
            </a:r>
            <a:endParaRPr lang="en-US" sz="1800">
              <a:latin typeface="Bahnschrift"/>
            </a:endParaRPr>
          </a:p>
          <a:p>
            <a:r>
              <a:rPr lang="en-US" sz="1800">
                <a:latin typeface="Bahnschrift"/>
                <a:ea typeface="+mn-lt"/>
                <a:cs typeface="+mn-lt"/>
              </a:rPr>
              <a:t>250.4 : Electrical equipment must be grounded</a:t>
            </a:r>
            <a:endParaRPr lang="en-US" sz="1800">
              <a:latin typeface="Bahnschrift"/>
            </a:endParaRPr>
          </a:p>
          <a:p>
            <a:r>
              <a:rPr lang="en-US" sz="1800">
                <a:latin typeface="Bahnschrift"/>
                <a:ea typeface="+mn-lt"/>
                <a:cs typeface="+mn-lt"/>
              </a:rPr>
              <a:t>430.4 : Part winding motors</a:t>
            </a:r>
            <a:endParaRPr lang="en-US" sz="1800">
              <a:latin typeface="Bahnschrift"/>
            </a:endParaRPr>
          </a:p>
          <a:p>
            <a:r>
              <a:rPr lang="en-US" sz="1800">
                <a:latin typeface="Bahnschrift"/>
                <a:ea typeface="+mn-lt"/>
                <a:cs typeface="+mn-lt"/>
              </a:rPr>
              <a:t>460 : Proper use of Capacitors</a:t>
            </a:r>
            <a:endParaRPr lang="en-US" sz="1800">
              <a:latin typeface="Bahnschrift"/>
            </a:endParaRPr>
          </a:p>
          <a:p>
            <a:r>
              <a:rPr lang="en-US" sz="1800">
                <a:latin typeface="Bahnschrift"/>
                <a:ea typeface="+mn-lt"/>
                <a:cs typeface="+mn-lt"/>
              </a:rPr>
              <a:t>470 : Proper use of Resistors</a:t>
            </a:r>
            <a:endParaRPr lang="en-US" sz="1800">
              <a:latin typeface="Bahnschrift"/>
            </a:endParaRPr>
          </a:p>
          <a:p>
            <a:endParaRPr lang="en-US" sz="1500">
              <a:latin typeface="Bahnschrift"/>
              <a:cs typeface="Calibri"/>
            </a:endParaRPr>
          </a:p>
        </p:txBody>
      </p:sp>
      <p:pic>
        <p:nvPicPr>
          <p:cNvPr id="6" name="Picture 7" descr="A picture containing graphical user interface&#10;&#10;Description automatically generated">
            <a:extLst>
              <a:ext uri="{FF2B5EF4-FFF2-40B4-BE49-F238E27FC236}">
                <a16:creationId xmlns:a16="http://schemas.microsoft.com/office/drawing/2014/main" id="{616B6B31-4642-474F-9509-4DA9BA855082}"/>
              </a:ext>
            </a:extLst>
          </p:cNvPr>
          <p:cNvPicPr>
            <a:picLocks noChangeAspect="1"/>
          </p:cNvPicPr>
          <p:nvPr/>
        </p:nvPicPr>
        <p:blipFill>
          <a:blip r:embed="rId2"/>
          <a:stretch>
            <a:fillRect/>
          </a:stretch>
        </p:blipFill>
        <p:spPr>
          <a:xfrm>
            <a:off x="6468786" y="625683"/>
            <a:ext cx="4274484" cy="5551280"/>
          </a:xfrm>
          <a:prstGeom prst="rect">
            <a:avLst/>
          </a:prstGeom>
        </p:spPr>
      </p:pic>
      <p:sp>
        <p:nvSpPr>
          <p:cNvPr id="4" name="TextBox 3">
            <a:extLst>
              <a:ext uri="{FF2B5EF4-FFF2-40B4-BE49-F238E27FC236}">
                <a16:creationId xmlns:a16="http://schemas.microsoft.com/office/drawing/2014/main" id="{D6D14083-6C47-4EBC-A8E9-D6E32DA45B9C}"/>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5" name="TextBox 4">
            <a:extLst>
              <a:ext uri="{FF2B5EF4-FFF2-40B4-BE49-F238E27FC236}">
                <a16:creationId xmlns:a16="http://schemas.microsoft.com/office/drawing/2014/main" id="{E50202BA-23FE-4200-8BE3-4C0C829BA02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7" name="Slide Number Placeholder 6">
            <a:extLst>
              <a:ext uri="{FF2B5EF4-FFF2-40B4-BE49-F238E27FC236}">
                <a16:creationId xmlns:a16="http://schemas.microsoft.com/office/drawing/2014/main" id="{D46C8CF5-4757-4DF3-B018-FAAD876BC4CA}"/>
              </a:ext>
            </a:extLst>
          </p:cNvPr>
          <p:cNvSpPr>
            <a:spLocks noGrp="1"/>
          </p:cNvSpPr>
          <p:nvPr>
            <p:ph type="sldNum" sz="quarter" idx="12"/>
          </p:nvPr>
        </p:nvSpPr>
        <p:spPr/>
        <p:txBody>
          <a:bodyPr/>
          <a:lstStyle/>
          <a:p>
            <a:fld id="{8A69B41D-D4B6-FD40-8C8E-00FA62457801}" type="slidenum">
              <a:rPr lang="en-US" smtClean="0"/>
              <a:t>11</a:t>
            </a:fld>
            <a:endParaRPr lang="en-US"/>
          </a:p>
        </p:txBody>
      </p:sp>
    </p:spTree>
    <p:extLst>
      <p:ext uri="{BB962C8B-B14F-4D97-AF65-F5344CB8AC3E}">
        <p14:creationId xmlns:p14="http://schemas.microsoft.com/office/powerpoint/2010/main" val="4126261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7A87D8F-9102-4047-BDED-363F664AE5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9073D962-D3D2-4A72-8593-65C213CBFF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4" y="633616"/>
            <a:ext cx="4520912"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336A538-963A-4546-B29F-AF07BFA0A95F}"/>
              </a:ext>
            </a:extLst>
          </p:cNvPr>
          <p:cNvSpPr>
            <a:spLocks noGrp="1"/>
          </p:cNvSpPr>
          <p:nvPr>
            <p:ph type="title"/>
          </p:nvPr>
        </p:nvSpPr>
        <p:spPr>
          <a:xfrm>
            <a:off x="838200" y="978408"/>
            <a:ext cx="4026408" cy="1106424"/>
          </a:xfrm>
        </p:spPr>
        <p:txBody>
          <a:bodyPr vert="horz" lIns="91440" tIns="45720" rIns="91440" bIns="45720" rtlCol="0" anchor="ctr">
            <a:normAutofit fontScale="90000"/>
          </a:bodyPr>
          <a:lstStyle/>
          <a:p>
            <a:r>
              <a:rPr lang="en-US" sz="2800" b="1" kern="1200">
                <a:latin typeface="Bahnschrift"/>
              </a:rPr>
              <a:t>Software</a:t>
            </a:r>
            <a:r>
              <a:rPr lang="en-US" sz="2800" b="1">
                <a:latin typeface="Bahnschrift"/>
              </a:rPr>
              <a:t> and Communication </a:t>
            </a:r>
            <a:r>
              <a:rPr lang="en-US" sz="2800" b="1" kern="1200">
                <a:latin typeface="Bahnschrift"/>
              </a:rPr>
              <a:t>Standards</a:t>
            </a:r>
          </a:p>
        </p:txBody>
      </p:sp>
      <p:sp>
        <p:nvSpPr>
          <p:cNvPr id="24" name="Rectangle 23">
            <a:extLst>
              <a:ext uri="{FF2B5EF4-FFF2-40B4-BE49-F238E27FC236}">
                <a16:creationId xmlns:a16="http://schemas.microsoft.com/office/drawing/2014/main" id="{2387511B-F6E1-4929-AC90-94FB8B6B0F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AA58F78C-27AB-465F-AA33-15E08AF26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480" y="2185416"/>
            <a:ext cx="3683187"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E50202BA-23FE-4200-8BE3-4C0C829BA023}"/>
              </a:ext>
            </a:extLst>
          </p:cNvPr>
          <p:cNvSpPr txBox="1"/>
          <p:nvPr/>
        </p:nvSpPr>
        <p:spPr>
          <a:xfrm>
            <a:off x="838200" y="2368296"/>
            <a:ext cx="3721608" cy="350215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lnSpcReduction="10000"/>
          </a:bodyPr>
          <a:lstStyle/>
          <a:p>
            <a:pPr indent="-228600">
              <a:lnSpc>
                <a:spcPct val="90000"/>
              </a:lnSpc>
              <a:spcAft>
                <a:spcPts val="600"/>
              </a:spcAft>
              <a:buFont typeface="Arial" panose="020B0604020202020204" pitchFamily="34" charset="0"/>
              <a:buChar char="•"/>
            </a:pPr>
            <a:r>
              <a:rPr lang="en-US" sz="1700">
                <a:ea typeface="+mn-lt"/>
                <a:cs typeface="+mn-lt"/>
              </a:rPr>
              <a:t>Python 3</a:t>
            </a:r>
            <a:endParaRPr lang="en-US" sz="1700"/>
          </a:p>
          <a:p>
            <a:pPr indent="-228600">
              <a:lnSpc>
                <a:spcPct val="90000"/>
              </a:lnSpc>
              <a:spcAft>
                <a:spcPts val="600"/>
              </a:spcAft>
              <a:buFont typeface="Arial" panose="020B0604020202020204" pitchFamily="34" charset="0"/>
              <a:buChar char="•"/>
            </a:pPr>
            <a:r>
              <a:rPr lang="en-US" sz="1700"/>
              <a:t>PEP 8 – Style Guide</a:t>
            </a:r>
            <a:endParaRPr lang="en-US"/>
          </a:p>
          <a:p>
            <a:pPr indent="-228600">
              <a:lnSpc>
                <a:spcPct val="90000"/>
              </a:lnSpc>
              <a:spcAft>
                <a:spcPts val="600"/>
              </a:spcAft>
              <a:buFont typeface="Arial" panose="020B0604020202020204" pitchFamily="34" charset="0"/>
              <a:buChar char="•"/>
            </a:pPr>
            <a:r>
              <a:rPr lang="en-US" sz="1700"/>
              <a:t>Git – Version Control</a:t>
            </a:r>
            <a:endParaRPr lang="en-US" sz="1700">
              <a:cs typeface="Calibri"/>
            </a:endParaRPr>
          </a:p>
          <a:p>
            <a:pPr indent="-228600">
              <a:lnSpc>
                <a:spcPct val="90000"/>
              </a:lnSpc>
              <a:spcAft>
                <a:spcPts val="600"/>
              </a:spcAft>
              <a:buFont typeface="Arial" panose="020B0604020202020204" pitchFamily="34" charset="0"/>
              <a:buChar char="•"/>
            </a:pPr>
            <a:r>
              <a:rPr lang="en-US" sz="1700"/>
              <a:t>RFC 793</a:t>
            </a:r>
            <a:endParaRPr lang="en-US" sz="1700">
              <a:cs typeface="Calibri"/>
            </a:endParaRPr>
          </a:p>
          <a:p>
            <a:pPr lvl="1" indent="-228600">
              <a:lnSpc>
                <a:spcPct val="90000"/>
              </a:lnSpc>
              <a:spcAft>
                <a:spcPts val="600"/>
              </a:spcAft>
              <a:buFont typeface="Arial" panose="020B0604020202020204" pitchFamily="34" charset="0"/>
              <a:buChar char="•"/>
            </a:pPr>
            <a:r>
              <a:rPr lang="en-US" sz="1700"/>
              <a:t>TCP – reliable messaging among processes</a:t>
            </a:r>
            <a:endParaRPr lang="en-US">
              <a:cs typeface="Calibri"/>
            </a:endParaRPr>
          </a:p>
          <a:p>
            <a:pPr indent="-228600">
              <a:lnSpc>
                <a:spcPct val="90000"/>
              </a:lnSpc>
              <a:spcAft>
                <a:spcPts val="600"/>
              </a:spcAft>
              <a:buFont typeface="Arial" panose="020B0604020202020204" pitchFamily="34" charset="0"/>
              <a:buChar char="•"/>
            </a:pPr>
            <a:r>
              <a:rPr lang="en-US" sz="1700"/>
              <a:t>ECMA 262</a:t>
            </a:r>
            <a:endParaRPr lang="en-US" sz="1700">
              <a:cs typeface="Calibri"/>
            </a:endParaRPr>
          </a:p>
          <a:p>
            <a:pPr lvl="1" indent="-228600">
              <a:lnSpc>
                <a:spcPct val="90000"/>
              </a:lnSpc>
              <a:spcAft>
                <a:spcPts val="600"/>
              </a:spcAft>
              <a:buFont typeface="Arial" panose="020B0604020202020204" pitchFamily="34" charset="0"/>
              <a:buChar char="•"/>
            </a:pPr>
            <a:r>
              <a:rPr lang="en-US" sz="1700"/>
              <a:t>JSON</a:t>
            </a:r>
            <a:endParaRPr lang="en-US">
              <a:cs typeface="Calibri"/>
            </a:endParaRPr>
          </a:p>
          <a:p>
            <a:pPr indent="-228600">
              <a:lnSpc>
                <a:spcPct val="90000"/>
              </a:lnSpc>
              <a:spcAft>
                <a:spcPts val="600"/>
              </a:spcAft>
              <a:buFont typeface="Arial" panose="020B0604020202020204" pitchFamily="34" charset="0"/>
              <a:buChar char="•"/>
            </a:pPr>
            <a:r>
              <a:rPr lang="en-US" sz="1700">
                <a:cs typeface="Calibri"/>
              </a:rPr>
              <a:t>ISO 11898</a:t>
            </a:r>
          </a:p>
          <a:p>
            <a:pPr lvl="1" indent="-228600">
              <a:lnSpc>
                <a:spcPct val="90000"/>
              </a:lnSpc>
              <a:spcAft>
                <a:spcPts val="600"/>
              </a:spcAft>
              <a:buFont typeface="Arial" panose="020B0604020202020204" pitchFamily="34" charset="0"/>
              <a:buChar char="•"/>
            </a:pPr>
            <a:r>
              <a:rPr lang="en-US" sz="1700">
                <a:cs typeface="Calibri"/>
              </a:rPr>
              <a:t>CAN Communication</a:t>
            </a:r>
          </a:p>
          <a:p>
            <a:pPr indent="-228600">
              <a:lnSpc>
                <a:spcPct val="90000"/>
              </a:lnSpc>
              <a:spcAft>
                <a:spcPts val="600"/>
              </a:spcAft>
              <a:buFont typeface="Arial" panose="020B0604020202020204" pitchFamily="34" charset="0"/>
              <a:buChar char="•"/>
            </a:pPr>
            <a:r>
              <a:rPr lang="en-US" sz="1700">
                <a:cs typeface="Calibri"/>
              </a:rPr>
              <a:t>RS-485</a:t>
            </a:r>
          </a:p>
          <a:p>
            <a:pPr lvl="1" indent="-228600">
              <a:lnSpc>
                <a:spcPct val="90000"/>
              </a:lnSpc>
              <a:spcAft>
                <a:spcPts val="600"/>
              </a:spcAft>
              <a:buFont typeface="Arial" panose="020B0604020202020204" pitchFamily="34" charset="0"/>
              <a:buChar char="•"/>
            </a:pPr>
            <a:r>
              <a:rPr lang="en-US" sz="1700">
                <a:cs typeface="Calibri"/>
              </a:rPr>
              <a:t>5V UART</a:t>
            </a:r>
          </a:p>
          <a:p>
            <a:pPr indent="-228600">
              <a:lnSpc>
                <a:spcPct val="90000"/>
              </a:lnSpc>
              <a:spcAft>
                <a:spcPts val="600"/>
              </a:spcAft>
              <a:buFont typeface="Arial" panose="020B0604020202020204" pitchFamily="34" charset="0"/>
              <a:buChar char="•"/>
            </a:pPr>
            <a:endParaRPr lang="en-US" sz="1700">
              <a:cs typeface="Calibri"/>
            </a:endParaRPr>
          </a:p>
          <a:p>
            <a:pPr indent="-228600">
              <a:lnSpc>
                <a:spcPct val="90000"/>
              </a:lnSpc>
              <a:spcAft>
                <a:spcPts val="600"/>
              </a:spcAft>
              <a:buFont typeface="Arial" panose="020B0604020202020204" pitchFamily="34" charset="0"/>
              <a:buChar char="•"/>
            </a:pPr>
            <a:endParaRPr lang="en-US" sz="1700">
              <a:cs typeface="Calibri"/>
            </a:endParaRPr>
          </a:p>
        </p:txBody>
      </p:sp>
      <p:pic>
        <p:nvPicPr>
          <p:cNvPr id="11" name="Picture 11" descr="A picture containing text, computer&#10;&#10;Description automatically generated">
            <a:extLst>
              <a:ext uri="{FF2B5EF4-FFF2-40B4-BE49-F238E27FC236}">
                <a16:creationId xmlns:a16="http://schemas.microsoft.com/office/drawing/2014/main" id="{3B663452-39CC-4A82-8832-13B147BAC374}"/>
              </a:ext>
            </a:extLst>
          </p:cNvPr>
          <p:cNvPicPr>
            <a:picLocks noChangeAspect="1"/>
          </p:cNvPicPr>
          <p:nvPr/>
        </p:nvPicPr>
        <p:blipFill rotWithShape="1">
          <a:blip r:embed="rId2"/>
          <a:srcRect l="12602" r="16840" b="2"/>
          <a:stretch/>
        </p:blipFill>
        <p:spPr>
          <a:xfrm>
            <a:off x="5177428" y="633616"/>
            <a:ext cx="2975972" cy="2057400"/>
          </a:xfrm>
          <a:prstGeom prst="rect">
            <a:avLst/>
          </a:prstGeom>
        </p:spPr>
      </p:pic>
      <p:pic>
        <p:nvPicPr>
          <p:cNvPr id="6" name="Picture 7" descr="Icon&#10;&#10;Description automatically generated">
            <a:extLst>
              <a:ext uri="{FF2B5EF4-FFF2-40B4-BE49-F238E27FC236}">
                <a16:creationId xmlns:a16="http://schemas.microsoft.com/office/drawing/2014/main" id="{C5F16600-548C-4AC2-B5F6-716F6631FB70}"/>
              </a:ext>
            </a:extLst>
          </p:cNvPr>
          <p:cNvPicPr>
            <a:picLocks noChangeAspect="1"/>
          </p:cNvPicPr>
          <p:nvPr/>
        </p:nvPicPr>
        <p:blipFill rotWithShape="1">
          <a:blip r:embed="rId3"/>
          <a:srcRect l="12455" r="-1" b="-1"/>
          <a:stretch/>
        </p:blipFill>
        <p:spPr>
          <a:xfrm>
            <a:off x="5177427" y="2791980"/>
            <a:ext cx="2975973" cy="3337560"/>
          </a:xfrm>
          <a:prstGeom prst="rect">
            <a:avLst/>
          </a:prstGeom>
        </p:spPr>
      </p:pic>
      <p:pic>
        <p:nvPicPr>
          <p:cNvPr id="8" name="Picture 10" descr="Icon&#10;&#10;Description automatically generated">
            <a:extLst>
              <a:ext uri="{FF2B5EF4-FFF2-40B4-BE49-F238E27FC236}">
                <a16:creationId xmlns:a16="http://schemas.microsoft.com/office/drawing/2014/main" id="{5022DAD4-81B9-48B0-936F-34B6B90BC6DE}"/>
              </a:ext>
            </a:extLst>
          </p:cNvPr>
          <p:cNvPicPr>
            <a:picLocks noChangeAspect="1"/>
          </p:cNvPicPr>
          <p:nvPr/>
        </p:nvPicPr>
        <p:blipFill rotWithShape="1">
          <a:blip r:embed="rId4"/>
          <a:srcRect t="1007" r="3" b="7394"/>
          <a:stretch/>
        </p:blipFill>
        <p:spPr>
          <a:xfrm>
            <a:off x="8267379" y="633617"/>
            <a:ext cx="3515047" cy="3266970"/>
          </a:xfrm>
          <a:prstGeom prst="rect">
            <a:avLst/>
          </a:prstGeom>
        </p:spPr>
      </p:pic>
      <p:pic>
        <p:nvPicPr>
          <p:cNvPr id="12" name="Picture 12" descr="Timeline&#10;&#10;Description automatically generated">
            <a:extLst>
              <a:ext uri="{FF2B5EF4-FFF2-40B4-BE49-F238E27FC236}">
                <a16:creationId xmlns:a16="http://schemas.microsoft.com/office/drawing/2014/main" id="{8FA0823B-8E1C-4C0C-B1AD-A2D6164FF310}"/>
              </a:ext>
            </a:extLst>
          </p:cNvPr>
          <p:cNvPicPr>
            <a:picLocks noChangeAspect="1"/>
          </p:cNvPicPr>
          <p:nvPr/>
        </p:nvPicPr>
        <p:blipFill rotWithShape="1">
          <a:blip r:embed="rId5"/>
          <a:srcRect t="9179" r="-2" b="15635"/>
          <a:stretch/>
        </p:blipFill>
        <p:spPr>
          <a:xfrm>
            <a:off x="8267379" y="4001192"/>
            <a:ext cx="3515047" cy="2128348"/>
          </a:xfrm>
          <a:prstGeom prst="rect">
            <a:avLst/>
          </a:prstGeom>
        </p:spPr>
      </p:pic>
      <p:sp>
        <p:nvSpPr>
          <p:cNvPr id="4" name="TextBox 3">
            <a:extLst>
              <a:ext uri="{FF2B5EF4-FFF2-40B4-BE49-F238E27FC236}">
                <a16:creationId xmlns:a16="http://schemas.microsoft.com/office/drawing/2014/main" id="{D6D14083-6C47-4EBC-A8E9-D6E32DA45B9C}"/>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13" name="TextBox 12">
            <a:extLst>
              <a:ext uri="{FF2B5EF4-FFF2-40B4-BE49-F238E27FC236}">
                <a16:creationId xmlns:a16="http://schemas.microsoft.com/office/drawing/2014/main" id="{8C5E1953-DF73-4EB6-B563-27D434BA4A63}"/>
              </a:ext>
            </a:extLst>
          </p:cNvPr>
          <p:cNvSpPr txBox="1"/>
          <p:nvPr/>
        </p:nvSpPr>
        <p:spPr>
          <a:xfrm>
            <a:off x="2939872" y="462375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
        <p:nvSpPr>
          <p:cNvPr id="14" name="TextBox 13">
            <a:extLst>
              <a:ext uri="{FF2B5EF4-FFF2-40B4-BE49-F238E27FC236}">
                <a16:creationId xmlns:a16="http://schemas.microsoft.com/office/drawing/2014/main" id="{2E0CF8AA-9578-4764-AF56-9EC80134BC29}"/>
              </a:ext>
            </a:extLst>
          </p:cNvPr>
          <p:cNvSpPr txBox="1"/>
          <p:nvPr/>
        </p:nvSpPr>
        <p:spPr>
          <a:xfrm>
            <a:off x="5856492" y="462375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
        <p:nvSpPr>
          <p:cNvPr id="15" name="TextBox 14">
            <a:extLst>
              <a:ext uri="{FF2B5EF4-FFF2-40B4-BE49-F238E27FC236}">
                <a16:creationId xmlns:a16="http://schemas.microsoft.com/office/drawing/2014/main" id="{EDD67FCC-063C-4E3B-925C-3BA615A89678}"/>
              </a:ext>
            </a:extLst>
          </p:cNvPr>
          <p:cNvSpPr txBox="1"/>
          <p:nvPr/>
        </p:nvSpPr>
        <p:spPr>
          <a:xfrm>
            <a:off x="8917630" y="462375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
        <p:nvSpPr>
          <p:cNvPr id="3" name="Slide Number Placeholder 2">
            <a:extLst>
              <a:ext uri="{FF2B5EF4-FFF2-40B4-BE49-F238E27FC236}">
                <a16:creationId xmlns:a16="http://schemas.microsoft.com/office/drawing/2014/main" id="{6F9DB4A5-80EA-48BA-A41E-906A0BDE3CC9}"/>
              </a:ext>
            </a:extLst>
          </p:cNvPr>
          <p:cNvSpPr>
            <a:spLocks noGrp="1"/>
          </p:cNvSpPr>
          <p:nvPr>
            <p:ph type="sldNum" sz="quarter" idx="12"/>
          </p:nvPr>
        </p:nvSpPr>
        <p:spPr/>
        <p:txBody>
          <a:bodyPr/>
          <a:lstStyle/>
          <a:p>
            <a:fld id="{8A69B41D-D4B6-FD40-8C8E-00FA62457801}" type="slidenum">
              <a:rPr lang="en-US" smtClean="0"/>
              <a:t>12</a:t>
            </a:fld>
            <a:endParaRPr lang="en-US"/>
          </a:p>
        </p:txBody>
      </p:sp>
    </p:spTree>
    <p:extLst>
      <p:ext uri="{BB962C8B-B14F-4D97-AF65-F5344CB8AC3E}">
        <p14:creationId xmlns:p14="http://schemas.microsoft.com/office/powerpoint/2010/main" val="385474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6234BCC6-39B9-47D9-8BF8-C665401A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5" descr="A picture containing wheel, gear&#10;&#10;Description automatically generated">
            <a:extLst>
              <a:ext uri="{FF2B5EF4-FFF2-40B4-BE49-F238E27FC236}">
                <a16:creationId xmlns:a16="http://schemas.microsoft.com/office/drawing/2014/main" id="{1B0C9118-74CB-4743-869F-5EEBB2F0B191}"/>
              </a:ext>
            </a:extLst>
          </p:cNvPr>
          <p:cNvPicPr>
            <a:picLocks noChangeAspect="1"/>
          </p:cNvPicPr>
          <p:nvPr/>
        </p:nvPicPr>
        <p:blipFill rotWithShape="1">
          <a:blip r:embed="rId2"/>
          <a:srcRect t="5389" r="-2" b="12762"/>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20" name="Picture 19" descr="White circuit board pattern">
            <a:extLst>
              <a:ext uri="{FF2B5EF4-FFF2-40B4-BE49-F238E27FC236}">
                <a16:creationId xmlns:a16="http://schemas.microsoft.com/office/drawing/2014/main" id="{C5BE370C-216B-4CE4-86B7-99A985A7CF3D}"/>
              </a:ext>
            </a:extLst>
          </p:cNvPr>
          <p:cNvPicPr>
            <a:picLocks noChangeAspect="1"/>
          </p:cNvPicPr>
          <p:nvPr/>
        </p:nvPicPr>
        <p:blipFill rotWithShape="1">
          <a:blip r:embed="rId3"/>
          <a:srcRect t="19308" r="-2" b="19305"/>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51" name="Freeform: Shape 50">
            <a:extLst>
              <a:ext uri="{FF2B5EF4-FFF2-40B4-BE49-F238E27FC236}">
                <a16:creationId xmlns:a16="http://schemas.microsoft.com/office/drawing/2014/main" id="{72A9CE9D-DAC3-40AF-B504-78A64A909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3" name="Freeform: Shape 52">
            <a:extLst>
              <a:ext uri="{FF2B5EF4-FFF2-40B4-BE49-F238E27FC236}">
                <a16:creationId xmlns:a16="http://schemas.microsoft.com/office/drawing/2014/main" id="{506D7452-6CDE-4381-86CE-07B245938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8DD93D6E-F700-FB4D-8333-A087C39ACBA6}"/>
              </a:ext>
            </a:extLst>
          </p:cNvPr>
          <p:cNvSpPr txBox="1"/>
          <p:nvPr/>
        </p:nvSpPr>
        <p:spPr>
          <a:xfrm>
            <a:off x="438912" y="1524659"/>
            <a:ext cx="5019074" cy="277408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a:latin typeface="Bahnschrift"/>
                <a:ea typeface="+mj-ea"/>
                <a:cs typeface="+mj-cs"/>
              </a:rPr>
              <a:t>Project Design</a:t>
            </a:r>
            <a:endParaRPr lang="en-US" sz="4800" b="1" kern="1200">
              <a:latin typeface="Bahnschrift"/>
              <a:ea typeface="+mj-ea"/>
              <a:cs typeface="+mj-cs"/>
            </a:endParaRPr>
          </a:p>
        </p:txBody>
      </p:sp>
      <p:sp>
        <p:nvSpPr>
          <p:cNvPr id="55" name="Rectangle 54">
            <a:extLst>
              <a:ext uri="{FF2B5EF4-FFF2-40B4-BE49-F238E27FC236}">
                <a16:creationId xmlns:a16="http://schemas.microsoft.com/office/drawing/2014/main" id="{762DA937-8B55-4317-BD32-98D7AF30E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sp>
        <p:nvSpPr>
          <p:cNvPr id="57" name="Rectangle 56">
            <a:extLst>
              <a:ext uri="{FF2B5EF4-FFF2-40B4-BE49-F238E27FC236}">
                <a16:creationId xmlns:a16="http://schemas.microsoft.com/office/drawing/2014/main" id="{C52EE5A8-045B-4D39-8ED1-51333408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461119"/>
            <a:ext cx="501907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852A7132-D3C8-45E7-8F30-8D7D56E9B673}"/>
              </a:ext>
            </a:extLst>
          </p:cNvPr>
          <p:cNvSpPr>
            <a:spLocks noGrp="1"/>
          </p:cNvSpPr>
          <p:nvPr>
            <p:ph type="sldNum" sz="quarter" idx="12"/>
          </p:nvPr>
        </p:nvSpPr>
        <p:spPr/>
        <p:txBody>
          <a:bodyPr/>
          <a:lstStyle/>
          <a:p>
            <a:fld id="{8A69B41D-D4B6-FD40-8C8E-00FA62457801}" type="slidenum">
              <a:rPr lang="en-US" smtClean="0"/>
              <a:t>13</a:t>
            </a:fld>
            <a:endParaRPr lang="en-US"/>
          </a:p>
        </p:txBody>
      </p:sp>
    </p:spTree>
    <p:extLst>
      <p:ext uri="{BB962C8B-B14F-4D97-AF65-F5344CB8AC3E}">
        <p14:creationId xmlns:p14="http://schemas.microsoft.com/office/powerpoint/2010/main" val="16421324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Freeform: Shape 26">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Freeform: Shape 28">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4B7E921-4FB7-284B-9679-627B0D7126F5}"/>
              </a:ext>
            </a:extLst>
          </p:cNvPr>
          <p:cNvSpPr txBox="1"/>
          <p:nvPr/>
        </p:nvSpPr>
        <p:spPr>
          <a:xfrm>
            <a:off x="514251" y="1259665"/>
            <a:ext cx="4832802" cy="80619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a:latin typeface="Bahnschrift" panose="020B0502040204020203" pitchFamily="34" charset="0"/>
                <a:ea typeface="+mj-ea"/>
                <a:cs typeface="+mj-cs"/>
              </a:rPr>
              <a:t>Linear Motion</a:t>
            </a:r>
          </a:p>
        </p:txBody>
      </p:sp>
      <p:sp>
        <p:nvSpPr>
          <p:cNvPr id="31" name="Rectangle 30">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3" name="Rectangle 32">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4E1C6773-0F1C-4FD5-AD3D-475821A3D103}"/>
              </a:ext>
            </a:extLst>
          </p:cNvPr>
          <p:cNvSpPr txBox="1"/>
          <p:nvPr/>
        </p:nvSpPr>
        <p:spPr>
          <a:xfrm>
            <a:off x="438912" y="3045608"/>
            <a:ext cx="4832803" cy="248483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a:latin typeface="Bahnschrift" panose="020B0502040204020203" pitchFamily="34" charset="0"/>
              </a:rPr>
              <a:t>Belt/Sled Driven System</a:t>
            </a:r>
          </a:p>
          <a:p>
            <a:pPr marL="742950" lvl="1" indent="-228600">
              <a:lnSpc>
                <a:spcPct val="90000"/>
              </a:lnSpc>
              <a:spcAft>
                <a:spcPts val="600"/>
              </a:spcAft>
              <a:buFont typeface="Arial" panose="020B0604020202020204" pitchFamily="34" charset="0"/>
              <a:buChar char="•"/>
            </a:pPr>
            <a:r>
              <a:rPr lang="en-US">
                <a:latin typeface="Bahnschrift" panose="020B0502040204020203" pitchFamily="34" charset="0"/>
              </a:rPr>
              <a:t>Linear actuation kit retrofitted to withstand high torque </a:t>
            </a:r>
            <a:r>
              <a:rPr lang="en-US" err="1">
                <a:latin typeface="Bahnschrift" panose="020B0502040204020203" pitchFamily="34" charset="0"/>
              </a:rPr>
              <a:t>Nema</a:t>
            </a:r>
            <a:r>
              <a:rPr lang="en-US">
                <a:latin typeface="Bahnschrift" panose="020B0502040204020203" pitchFamily="34" charset="0"/>
              </a:rPr>
              <a:t> 23 Motor</a:t>
            </a:r>
          </a:p>
          <a:p>
            <a:pPr marL="742950" lvl="1" indent="-228600">
              <a:lnSpc>
                <a:spcPct val="90000"/>
              </a:lnSpc>
              <a:spcAft>
                <a:spcPts val="600"/>
              </a:spcAft>
              <a:buFont typeface="Arial" panose="020B0604020202020204" pitchFamily="34" charset="0"/>
              <a:buChar char="•"/>
            </a:pPr>
            <a:r>
              <a:rPr lang="en-US">
                <a:latin typeface="Bahnschrift" panose="020B0502040204020203" pitchFamily="34" charset="0"/>
              </a:rPr>
              <a:t>Frictionless gantry slotted onto V-Slot Channeling</a:t>
            </a:r>
          </a:p>
          <a:p>
            <a:pPr marL="285750" indent="-228600">
              <a:lnSpc>
                <a:spcPct val="90000"/>
              </a:lnSpc>
              <a:spcAft>
                <a:spcPts val="600"/>
              </a:spcAft>
              <a:buFont typeface="Arial" panose="020B0604020202020204" pitchFamily="34" charset="0"/>
              <a:buChar char="•"/>
            </a:pPr>
            <a:r>
              <a:rPr lang="en-US">
                <a:latin typeface="Bahnschrift" panose="020B0502040204020203" pitchFamily="34" charset="0"/>
              </a:rPr>
              <a:t>Rod Attachment</a:t>
            </a:r>
          </a:p>
          <a:p>
            <a:pPr marL="742950" lvl="1" indent="-228600">
              <a:lnSpc>
                <a:spcPct val="90000"/>
              </a:lnSpc>
              <a:spcAft>
                <a:spcPts val="600"/>
              </a:spcAft>
              <a:buFont typeface="Arial" panose="020B0604020202020204" pitchFamily="34" charset="0"/>
              <a:buChar char="•"/>
            </a:pPr>
            <a:r>
              <a:rPr lang="en-US">
                <a:latin typeface="Bahnschrift" panose="020B0502040204020203" pitchFamily="34" charset="0"/>
              </a:rPr>
              <a:t>Custom aluminum housing for 2 set screw collar ball bearings</a:t>
            </a:r>
          </a:p>
          <a:p>
            <a:pPr marL="742950" lvl="1" indent="-228600">
              <a:lnSpc>
                <a:spcPct val="90000"/>
              </a:lnSpc>
              <a:spcAft>
                <a:spcPts val="600"/>
              </a:spcAft>
              <a:buFont typeface="Arial" panose="020B0604020202020204" pitchFamily="34" charset="0"/>
              <a:buChar char="•"/>
            </a:pPr>
            <a:endParaRPr lang="en-US">
              <a:latin typeface="Bahnschrift" panose="020B0502040204020203" pitchFamily="34" charset="0"/>
            </a:endParaRPr>
          </a:p>
          <a:p>
            <a:pPr indent="-228600">
              <a:lnSpc>
                <a:spcPct val="90000"/>
              </a:lnSpc>
              <a:spcAft>
                <a:spcPts val="600"/>
              </a:spcAft>
              <a:buFont typeface="Arial" panose="020B0604020202020204" pitchFamily="34" charset="0"/>
              <a:buChar char="•"/>
            </a:pPr>
            <a:endParaRPr lang="en-US">
              <a:latin typeface="Bahnschrift" panose="020B0502040204020203" pitchFamily="34" charset="0"/>
            </a:endParaRPr>
          </a:p>
        </p:txBody>
      </p:sp>
      <p:pic>
        <p:nvPicPr>
          <p:cNvPr id="2" name="Picture 3">
            <a:extLst>
              <a:ext uri="{FF2B5EF4-FFF2-40B4-BE49-F238E27FC236}">
                <a16:creationId xmlns:a16="http://schemas.microsoft.com/office/drawing/2014/main" id="{8A66A565-3AB6-4F12-A8E0-B23E833349B9}"/>
              </a:ext>
            </a:extLst>
          </p:cNvPr>
          <p:cNvPicPr>
            <a:picLocks noChangeAspect="1"/>
          </p:cNvPicPr>
          <p:nvPr/>
        </p:nvPicPr>
        <p:blipFill>
          <a:blip r:embed="rId2"/>
          <a:stretch>
            <a:fillRect/>
          </a:stretch>
        </p:blipFill>
        <p:spPr>
          <a:xfrm>
            <a:off x="6290220" y="539733"/>
            <a:ext cx="2441448" cy="2743200"/>
          </a:xfrm>
          <a:prstGeom prst="rect">
            <a:avLst/>
          </a:prstGeom>
          <a:scene3d>
            <a:camera prst="orthographicFront"/>
            <a:lightRig rig="contrasting" dir="t">
              <a:rot lat="0" lon="0" rev="3000000"/>
            </a:lightRig>
          </a:scene3d>
          <a:sp3d contourW="7620">
            <a:bevelT w="95250" h="31750"/>
            <a:contourClr>
              <a:srgbClr val="333333"/>
            </a:contourClr>
          </a:sp3d>
        </p:spPr>
      </p:pic>
      <p:pic>
        <p:nvPicPr>
          <p:cNvPr id="10" name="Picture 9" descr="A picture containing weapon&#10;&#10;Description automatically generated">
            <a:extLst>
              <a:ext uri="{FF2B5EF4-FFF2-40B4-BE49-F238E27FC236}">
                <a16:creationId xmlns:a16="http://schemas.microsoft.com/office/drawing/2014/main" id="{B84A41E0-93EA-4AC8-9C91-18532788A7F1}"/>
              </a:ext>
            </a:extLst>
          </p:cNvPr>
          <p:cNvPicPr>
            <a:picLocks noChangeAspect="1"/>
          </p:cNvPicPr>
          <p:nvPr/>
        </p:nvPicPr>
        <p:blipFill rotWithShape="1">
          <a:blip r:embed="rId3"/>
          <a:srcRect l="35781" r="28438" b="5198"/>
          <a:stretch/>
        </p:blipFill>
        <p:spPr>
          <a:xfrm>
            <a:off x="8736110" y="539733"/>
            <a:ext cx="3369315" cy="2743200"/>
          </a:xfrm>
          <a:prstGeom prst="rect">
            <a:avLst/>
          </a:prstGeom>
        </p:spPr>
      </p:pic>
      <p:sp>
        <p:nvSpPr>
          <p:cNvPr id="6" name="TextBox 5">
            <a:extLst>
              <a:ext uri="{FF2B5EF4-FFF2-40B4-BE49-F238E27FC236}">
                <a16:creationId xmlns:a16="http://schemas.microsoft.com/office/drawing/2014/main" id="{A87927AC-8429-D242-9F31-193EE99C1A6C}"/>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endParaRPr lang="en-US" sz="2000">
              <a:latin typeface="Bahnschrift"/>
            </a:endParaRPr>
          </a:p>
        </p:txBody>
      </p:sp>
      <p:pic>
        <p:nvPicPr>
          <p:cNvPr id="16" name="Picture 6" descr="A picture containing electronics, camera, projector&#10;&#10;Description automatically generated">
            <a:extLst>
              <a:ext uri="{FF2B5EF4-FFF2-40B4-BE49-F238E27FC236}">
                <a16:creationId xmlns:a16="http://schemas.microsoft.com/office/drawing/2014/main" id="{A383DAAB-7C94-4FE1-A8F6-88E4D41074D2}"/>
              </a:ext>
            </a:extLst>
          </p:cNvPr>
          <p:cNvPicPr>
            <a:picLocks noChangeAspect="1"/>
          </p:cNvPicPr>
          <p:nvPr/>
        </p:nvPicPr>
        <p:blipFill>
          <a:blip r:embed="rId4"/>
          <a:stretch>
            <a:fillRect/>
          </a:stretch>
        </p:blipFill>
        <p:spPr>
          <a:xfrm>
            <a:off x="6288025" y="3575067"/>
            <a:ext cx="5817400" cy="2642853"/>
          </a:xfrm>
          <a:prstGeom prst="rect">
            <a:avLst/>
          </a:prstGeom>
          <a:ln w="28575">
            <a:solidFill>
              <a:schemeClr val="accent2"/>
            </a:solidFill>
          </a:ln>
        </p:spPr>
      </p:pic>
      <p:sp>
        <p:nvSpPr>
          <p:cNvPr id="17" name="Oval 16">
            <a:extLst>
              <a:ext uri="{FF2B5EF4-FFF2-40B4-BE49-F238E27FC236}">
                <a16:creationId xmlns:a16="http://schemas.microsoft.com/office/drawing/2014/main" id="{74F3FFEE-1E75-4A4B-914E-EF3C1A845FB9}"/>
              </a:ext>
            </a:extLst>
          </p:cNvPr>
          <p:cNvSpPr/>
          <p:nvPr/>
        </p:nvSpPr>
        <p:spPr>
          <a:xfrm>
            <a:off x="8937459" y="3731007"/>
            <a:ext cx="1171741" cy="1114043"/>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86B79BA-49FA-49D0-AF03-5362EAACDBD1}"/>
              </a:ext>
            </a:extLst>
          </p:cNvPr>
          <p:cNvSpPr>
            <a:spLocks noGrp="1"/>
          </p:cNvSpPr>
          <p:nvPr>
            <p:ph type="sldNum" sz="quarter" idx="12"/>
          </p:nvPr>
        </p:nvSpPr>
        <p:spPr/>
        <p:txBody>
          <a:bodyPr/>
          <a:lstStyle/>
          <a:p>
            <a:fld id="{8A69B41D-D4B6-FD40-8C8E-00FA62457801}" type="slidenum">
              <a:rPr lang="en-US" smtClean="0"/>
              <a:t>14</a:t>
            </a:fld>
            <a:endParaRPr lang="en-US"/>
          </a:p>
        </p:txBody>
      </p:sp>
    </p:spTree>
    <p:extLst>
      <p:ext uri="{BB962C8B-B14F-4D97-AF65-F5344CB8AC3E}">
        <p14:creationId xmlns:p14="http://schemas.microsoft.com/office/powerpoint/2010/main" val="31329019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15719BB-48A7-4AF4-BB91-DC82E0DF7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Freeform: Shape 26">
            <a:extLst>
              <a:ext uri="{FF2B5EF4-FFF2-40B4-BE49-F238E27FC236}">
                <a16:creationId xmlns:a16="http://schemas.microsoft.com/office/drawing/2014/main" id="{10973A55-5440-4A99-B526-B5812E462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Freeform: Shape 28">
            <a:extLst>
              <a:ext uri="{FF2B5EF4-FFF2-40B4-BE49-F238E27FC236}">
                <a16:creationId xmlns:a16="http://schemas.microsoft.com/office/drawing/2014/main" id="{A9682493-588A-4D52-98F6-FBBD80C07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4B7E921-4FB7-284B-9679-627B0D7126F5}"/>
              </a:ext>
            </a:extLst>
          </p:cNvPr>
          <p:cNvSpPr txBox="1"/>
          <p:nvPr/>
        </p:nvSpPr>
        <p:spPr>
          <a:xfrm>
            <a:off x="438913" y="859536"/>
            <a:ext cx="4832802" cy="117043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b="1">
                <a:latin typeface="Bahnschrift" panose="020B0502040204020203" pitchFamily="34" charset="0"/>
                <a:ea typeface="+mj-ea"/>
                <a:cs typeface="+mj-cs"/>
              </a:rPr>
              <a:t>Rotational Motion</a:t>
            </a:r>
          </a:p>
        </p:txBody>
      </p:sp>
      <p:sp>
        <p:nvSpPr>
          <p:cNvPr id="31" name="Rectangle 30">
            <a:extLst>
              <a:ext uri="{FF2B5EF4-FFF2-40B4-BE49-F238E27FC236}">
                <a16:creationId xmlns:a16="http://schemas.microsoft.com/office/drawing/2014/main" id="{FBEC5A7A-ADE4-48D9-B89C-2BA1C9110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3236"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3" name="Rectangle 32">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92" y="2185062"/>
            <a:ext cx="49377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A87927AC-8429-D242-9F31-193EE99C1A6C}"/>
              </a:ext>
            </a:extLst>
          </p:cNvPr>
          <p:cNvSpPr txBox="1"/>
          <p:nvPr/>
        </p:nvSpPr>
        <p:spPr>
          <a:xfrm>
            <a:off x="438501" y="3405844"/>
            <a:ext cx="4949666" cy="1918735"/>
          </a:xfrm>
          <a:prstGeom prst="rect">
            <a:avLst/>
          </a:prstGeom>
        </p:spPr>
        <p:txBody>
          <a:bodyPr vert="horz" lIns="91440" tIns="45720" rIns="91440" bIns="45720" rtlCol="0" anchor="t">
            <a:normAutofit/>
          </a:bodyPr>
          <a:lstStyle/>
          <a:p>
            <a:pPr indent="-228600">
              <a:spcAft>
                <a:spcPts val="600"/>
              </a:spcAft>
              <a:buFont typeface="Arial" panose="020B0604020202020204" pitchFamily="34" charset="0"/>
              <a:buChar char="•"/>
            </a:pPr>
            <a:r>
              <a:rPr lang="en-US">
                <a:latin typeface="Bahnschrift"/>
              </a:rPr>
              <a:t>Rotational motion will be driven by 3 gears, one attached to the motor, second is the spline, third is the gear on the pole itself. </a:t>
            </a:r>
            <a:endParaRPr lang="en-US">
              <a:latin typeface="Bahnschrift"/>
              <a:cs typeface="Calibri" panose="020F0502020204030204"/>
            </a:endParaRPr>
          </a:p>
          <a:p>
            <a:pPr indent="-228600">
              <a:spcAft>
                <a:spcPts val="600"/>
              </a:spcAft>
              <a:buFont typeface="Arial" panose="020B0604020202020204" pitchFamily="34" charset="0"/>
              <a:buChar char="•"/>
            </a:pPr>
            <a:r>
              <a:rPr lang="en-US">
                <a:latin typeface="Bahnschrift"/>
              </a:rPr>
              <a:t> The two gears will be made by ONYX 3D printing, and the spline shaft will be made out of slippery UHMW plastic.</a:t>
            </a:r>
          </a:p>
        </p:txBody>
      </p:sp>
      <p:pic>
        <p:nvPicPr>
          <p:cNvPr id="4" name="Picture 3" descr="A picture containing weapon, knife&#10;&#10;Description automatically generated">
            <a:extLst>
              <a:ext uri="{FF2B5EF4-FFF2-40B4-BE49-F238E27FC236}">
                <a16:creationId xmlns:a16="http://schemas.microsoft.com/office/drawing/2014/main" id="{E92DA25A-4459-40CA-8C00-B6F0EC5FA830}"/>
              </a:ext>
            </a:extLst>
          </p:cNvPr>
          <p:cNvPicPr>
            <a:picLocks noChangeAspect="1"/>
          </p:cNvPicPr>
          <p:nvPr/>
        </p:nvPicPr>
        <p:blipFill rotWithShape="1">
          <a:blip r:embed="rId2"/>
          <a:srcRect l="37251" r="29098"/>
          <a:stretch/>
        </p:blipFill>
        <p:spPr>
          <a:xfrm>
            <a:off x="7494086" y="3456432"/>
            <a:ext cx="3004032" cy="2743200"/>
          </a:xfrm>
          <a:prstGeom prst="rect">
            <a:avLst/>
          </a:prstGeom>
        </p:spPr>
      </p:pic>
      <p:grpSp>
        <p:nvGrpSpPr>
          <p:cNvPr id="8" name="Group 7">
            <a:extLst>
              <a:ext uri="{FF2B5EF4-FFF2-40B4-BE49-F238E27FC236}">
                <a16:creationId xmlns:a16="http://schemas.microsoft.com/office/drawing/2014/main" id="{813EEA9E-FD7E-4899-9E56-3DF15A3F05EB}"/>
              </a:ext>
            </a:extLst>
          </p:cNvPr>
          <p:cNvGrpSpPr/>
          <p:nvPr/>
        </p:nvGrpSpPr>
        <p:grpSpPr>
          <a:xfrm>
            <a:off x="6239117" y="658368"/>
            <a:ext cx="5513970" cy="2743200"/>
            <a:chOff x="5575122" y="517600"/>
            <a:chExt cx="5513970" cy="2743200"/>
          </a:xfrm>
        </p:grpSpPr>
        <p:pic>
          <p:nvPicPr>
            <p:cNvPr id="2" name="Picture 2">
              <a:extLst>
                <a:ext uri="{FF2B5EF4-FFF2-40B4-BE49-F238E27FC236}">
                  <a16:creationId xmlns:a16="http://schemas.microsoft.com/office/drawing/2014/main" id="{8442CC50-7DE2-4935-9EBE-DF0A76F72C53}"/>
                </a:ext>
              </a:extLst>
            </p:cNvPr>
            <p:cNvPicPr>
              <a:picLocks noChangeAspect="1"/>
            </p:cNvPicPr>
            <p:nvPr/>
          </p:nvPicPr>
          <p:blipFill>
            <a:blip r:embed="rId3"/>
            <a:stretch>
              <a:fillRect/>
            </a:stretch>
          </p:blipFill>
          <p:spPr>
            <a:xfrm>
              <a:off x="8332107" y="517600"/>
              <a:ext cx="2756985" cy="2743200"/>
            </a:xfrm>
            <a:prstGeom prst="rect">
              <a:avLst/>
            </a:prstGeom>
            <a:ln w="28575">
              <a:solidFill>
                <a:schemeClr val="tx1"/>
              </a:solidFill>
            </a:ln>
          </p:spPr>
        </p:pic>
        <p:pic>
          <p:nvPicPr>
            <p:cNvPr id="7" name="Picture 6">
              <a:extLst>
                <a:ext uri="{FF2B5EF4-FFF2-40B4-BE49-F238E27FC236}">
                  <a16:creationId xmlns:a16="http://schemas.microsoft.com/office/drawing/2014/main" id="{B0143BA4-EA29-48F9-BEE5-D31B744DCD7B}"/>
                </a:ext>
              </a:extLst>
            </p:cNvPr>
            <p:cNvPicPr>
              <a:picLocks noChangeAspect="1"/>
            </p:cNvPicPr>
            <p:nvPr/>
          </p:nvPicPr>
          <p:blipFill rotWithShape="1">
            <a:blip r:embed="rId4"/>
            <a:srcRect l="6484" r="6484"/>
            <a:stretch/>
          </p:blipFill>
          <p:spPr>
            <a:xfrm>
              <a:off x="5575122" y="517600"/>
              <a:ext cx="2756985" cy="2743200"/>
            </a:xfrm>
            <a:prstGeom prst="rect">
              <a:avLst/>
            </a:prstGeom>
            <a:ln w="28575">
              <a:solidFill>
                <a:schemeClr val="tx1"/>
              </a:solidFill>
            </a:ln>
          </p:spPr>
        </p:pic>
      </p:grpSp>
      <p:sp>
        <p:nvSpPr>
          <p:cNvPr id="9" name="Slide Number Placeholder 8">
            <a:extLst>
              <a:ext uri="{FF2B5EF4-FFF2-40B4-BE49-F238E27FC236}">
                <a16:creationId xmlns:a16="http://schemas.microsoft.com/office/drawing/2014/main" id="{7BA40809-F556-4DA2-91CE-AC04C14F8C67}"/>
              </a:ext>
            </a:extLst>
          </p:cNvPr>
          <p:cNvSpPr>
            <a:spLocks noGrp="1"/>
          </p:cNvSpPr>
          <p:nvPr>
            <p:ph type="sldNum" sz="quarter" idx="12"/>
          </p:nvPr>
        </p:nvSpPr>
        <p:spPr/>
        <p:txBody>
          <a:bodyPr/>
          <a:lstStyle/>
          <a:p>
            <a:fld id="{8A69B41D-D4B6-FD40-8C8E-00FA62457801}" type="slidenum">
              <a:rPr lang="en-US" smtClean="0"/>
              <a:t>15</a:t>
            </a:fld>
            <a:endParaRPr lang="en-US"/>
          </a:p>
        </p:txBody>
      </p:sp>
    </p:spTree>
    <p:extLst>
      <p:ext uri="{BB962C8B-B14F-4D97-AF65-F5344CB8AC3E}">
        <p14:creationId xmlns:p14="http://schemas.microsoft.com/office/powerpoint/2010/main" val="4198301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4B7E921-4FB7-284B-9679-627B0D7126F5}"/>
              </a:ext>
            </a:extLst>
          </p:cNvPr>
          <p:cNvSpPr txBox="1"/>
          <p:nvPr/>
        </p:nvSpPr>
        <p:spPr>
          <a:xfrm>
            <a:off x="819150" y="1049784"/>
            <a:ext cx="3410712" cy="961959"/>
          </a:xfrm>
          <a:prstGeom prst="rect">
            <a:avLst/>
          </a:prstGeom>
        </p:spPr>
        <p:txBody>
          <a:bodyPr vert="horz" lIns="91440" tIns="45720" rIns="91440" bIns="45720" rtlCol="0" anchor="ctr">
            <a:noAutofit/>
          </a:bodyPr>
          <a:lstStyle/>
          <a:p>
            <a:pPr>
              <a:lnSpc>
                <a:spcPct val="90000"/>
              </a:lnSpc>
              <a:spcBef>
                <a:spcPct val="0"/>
              </a:spcBef>
              <a:spcAft>
                <a:spcPts val="600"/>
              </a:spcAft>
            </a:pPr>
            <a:r>
              <a:rPr lang="en-US" sz="4000" b="1" kern="1200">
                <a:solidFill>
                  <a:schemeClr val="tx1"/>
                </a:solidFill>
                <a:latin typeface="Bahnschrift" panose="020B0502040204020203" pitchFamily="34" charset="0"/>
                <a:ea typeface="+mj-ea"/>
                <a:cs typeface="+mj-cs"/>
              </a:rPr>
              <a:t>Actuator Table</a:t>
            </a:r>
          </a:p>
        </p:txBody>
      </p:sp>
      <p:sp>
        <p:nvSpPr>
          <p:cNvPr id="29" name="Rectangle 28">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1" name="Rectangle 30">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TextBox 5">
            <a:extLst>
              <a:ext uri="{FF2B5EF4-FFF2-40B4-BE49-F238E27FC236}">
                <a16:creationId xmlns:a16="http://schemas.microsoft.com/office/drawing/2014/main" id="{A87927AC-8429-D242-9F31-193EE99C1A6C}"/>
              </a:ext>
            </a:extLst>
          </p:cNvPr>
          <p:cNvSpPr txBox="1"/>
          <p:nvPr/>
        </p:nvSpPr>
        <p:spPr>
          <a:xfrm>
            <a:off x="666766" y="2259220"/>
            <a:ext cx="3749802" cy="3560251"/>
          </a:xfrm>
          <a:prstGeom prst="rect">
            <a:avLst/>
          </a:prstGeom>
        </p:spPr>
        <p:txBody>
          <a:bodyPr vert="horz" lIns="91440" tIns="45720" rIns="91440" bIns="45720" rtlCol="0" anchor="t">
            <a:noAutofit/>
          </a:bodyPr>
          <a:lstStyle/>
          <a:p>
            <a:pPr marL="342900" indent="-228600">
              <a:lnSpc>
                <a:spcPct val="90000"/>
              </a:lnSpc>
              <a:spcAft>
                <a:spcPts val="600"/>
              </a:spcAft>
              <a:buFont typeface="Arial" panose="020B0604020202020204" pitchFamily="34" charset="0"/>
              <a:buChar char="•"/>
            </a:pPr>
            <a:r>
              <a:rPr lang="en-US">
                <a:latin typeface="Bahnschrift"/>
              </a:rPr>
              <a:t>Table will be constructed from wood framing and plywood paneling</a:t>
            </a:r>
          </a:p>
          <a:p>
            <a:pPr marL="342900" indent="-228600">
              <a:lnSpc>
                <a:spcPct val="90000"/>
              </a:lnSpc>
              <a:spcAft>
                <a:spcPts val="600"/>
              </a:spcAft>
              <a:buFont typeface="Arial" panose="020B0604020202020204" pitchFamily="34" charset="0"/>
              <a:buChar char="•"/>
            </a:pPr>
            <a:r>
              <a:rPr lang="en-US">
                <a:latin typeface="Bahnschrift"/>
              </a:rPr>
              <a:t>Rod Actuators will be housed in the top section of the table</a:t>
            </a:r>
          </a:p>
          <a:p>
            <a:pPr marL="342900" indent="-228600">
              <a:lnSpc>
                <a:spcPct val="90000"/>
              </a:lnSpc>
              <a:spcAft>
                <a:spcPts val="600"/>
              </a:spcAft>
              <a:buFont typeface="Arial" panose="020B0604020202020204" pitchFamily="34" charset="0"/>
              <a:buChar char="•"/>
            </a:pPr>
            <a:r>
              <a:rPr lang="en-US">
                <a:latin typeface="Bahnschrift"/>
              </a:rPr>
              <a:t>Processors, Drivers, Controllers, and Power Supply will be housed inside the table. </a:t>
            </a:r>
          </a:p>
          <a:p>
            <a:pPr marL="342900" indent="-228600">
              <a:lnSpc>
                <a:spcPct val="90000"/>
              </a:lnSpc>
              <a:spcAft>
                <a:spcPts val="600"/>
              </a:spcAft>
              <a:buFont typeface="Arial" panose="020B0604020202020204" pitchFamily="34" charset="0"/>
              <a:buChar char="•"/>
            </a:pPr>
            <a:r>
              <a:rPr lang="en-US">
                <a:latin typeface="Bahnschrift"/>
              </a:rPr>
              <a:t>Advantages: </a:t>
            </a:r>
          </a:p>
          <a:p>
            <a:pPr marL="800100" lvl="1" indent="-228600">
              <a:lnSpc>
                <a:spcPct val="90000"/>
              </a:lnSpc>
              <a:spcAft>
                <a:spcPts val="600"/>
              </a:spcAft>
              <a:buFont typeface="Arial" panose="020B0604020202020204" pitchFamily="34" charset="0"/>
              <a:buChar char="•"/>
            </a:pPr>
            <a:r>
              <a:rPr lang="en-US">
                <a:latin typeface="Bahnschrift"/>
              </a:rPr>
              <a:t>Greater Stability</a:t>
            </a:r>
          </a:p>
          <a:p>
            <a:pPr marL="800100" lvl="1" indent="-228600">
              <a:lnSpc>
                <a:spcPct val="90000"/>
              </a:lnSpc>
              <a:spcAft>
                <a:spcPts val="600"/>
              </a:spcAft>
              <a:buFont typeface="Arial" panose="020B0604020202020204" pitchFamily="34" charset="0"/>
              <a:buChar char="•"/>
            </a:pPr>
            <a:r>
              <a:rPr lang="en-US">
                <a:latin typeface="Bahnschrift"/>
              </a:rPr>
              <a:t>Easier access to electronic components</a:t>
            </a:r>
          </a:p>
        </p:txBody>
      </p:sp>
      <p:pic>
        <p:nvPicPr>
          <p:cNvPr id="2" name="Picture 2" descr="Diagram&#10;&#10;Description automatically generated">
            <a:extLst>
              <a:ext uri="{FF2B5EF4-FFF2-40B4-BE49-F238E27FC236}">
                <a16:creationId xmlns:a16="http://schemas.microsoft.com/office/drawing/2014/main" id="{0BB4A8B0-2A3A-4714-9CAE-7EFD086962FA}"/>
              </a:ext>
            </a:extLst>
          </p:cNvPr>
          <p:cNvPicPr>
            <a:picLocks noChangeAspect="1"/>
          </p:cNvPicPr>
          <p:nvPr/>
        </p:nvPicPr>
        <p:blipFill>
          <a:blip r:embed="rId3"/>
          <a:stretch>
            <a:fillRect/>
          </a:stretch>
        </p:blipFill>
        <p:spPr>
          <a:xfrm>
            <a:off x="5120640" y="1231880"/>
            <a:ext cx="6656832" cy="4293656"/>
          </a:xfrm>
          <a:prstGeom prst="rect">
            <a:avLst/>
          </a:prstGeom>
        </p:spPr>
      </p:pic>
      <p:sp>
        <p:nvSpPr>
          <p:cNvPr id="3" name="Slide Number Placeholder 2">
            <a:extLst>
              <a:ext uri="{FF2B5EF4-FFF2-40B4-BE49-F238E27FC236}">
                <a16:creationId xmlns:a16="http://schemas.microsoft.com/office/drawing/2014/main" id="{EF594F4F-2A57-4036-B026-4DFF56B773DD}"/>
              </a:ext>
            </a:extLst>
          </p:cNvPr>
          <p:cNvSpPr>
            <a:spLocks noGrp="1"/>
          </p:cNvSpPr>
          <p:nvPr>
            <p:ph type="sldNum" sz="quarter" idx="12"/>
          </p:nvPr>
        </p:nvSpPr>
        <p:spPr/>
        <p:txBody>
          <a:bodyPr/>
          <a:lstStyle/>
          <a:p>
            <a:fld id="{8A69B41D-D4B6-FD40-8C8E-00FA62457801}" type="slidenum">
              <a:rPr lang="en-US" smtClean="0"/>
              <a:t>16</a:t>
            </a:fld>
            <a:endParaRPr lang="en-US"/>
          </a:p>
        </p:txBody>
      </p:sp>
    </p:spTree>
    <p:extLst>
      <p:ext uri="{BB962C8B-B14F-4D97-AF65-F5344CB8AC3E}">
        <p14:creationId xmlns:p14="http://schemas.microsoft.com/office/powerpoint/2010/main" val="1000400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15719BB-48A7-4AF4-BB91-DC82E0DF7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10973A55-5440-4A99-B526-B5812E462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A9682493-588A-4D52-98F6-FBBD80C07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4B7E921-4FB7-284B-9679-627B0D7126F5}"/>
              </a:ext>
            </a:extLst>
          </p:cNvPr>
          <p:cNvSpPr txBox="1"/>
          <p:nvPr/>
        </p:nvSpPr>
        <p:spPr>
          <a:xfrm>
            <a:off x="438913" y="859536"/>
            <a:ext cx="4832802" cy="117043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400" b="1">
                <a:latin typeface="+mj-lt"/>
                <a:ea typeface="+mj-ea"/>
                <a:cs typeface="+mj-cs"/>
              </a:rPr>
              <a:t>Adjustable Frame with Camera Mount</a:t>
            </a:r>
          </a:p>
        </p:txBody>
      </p:sp>
      <p:sp>
        <p:nvSpPr>
          <p:cNvPr id="19" name="Rectangle 18">
            <a:extLst>
              <a:ext uri="{FF2B5EF4-FFF2-40B4-BE49-F238E27FC236}">
                <a16:creationId xmlns:a16="http://schemas.microsoft.com/office/drawing/2014/main" id="{FBEC5A7A-ADE4-48D9-B89C-2BA1C9110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3236"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92" y="2185062"/>
            <a:ext cx="49377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A87927AC-8429-D242-9F31-193EE99C1A6C}"/>
              </a:ext>
            </a:extLst>
          </p:cNvPr>
          <p:cNvSpPr txBox="1"/>
          <p:nvPr/>
        </p:nvSpPr>
        <p:spPr>
          <a:xfrm>
            <a:off x="438913" y="3017976"/>
            <a:ext cx="4832803" cy="2115110"/>
          </a:xfrm>
          <a:prstGeom prst="rect">
            <a:avLst/>
          </a:prstGeom>
        </p:spPr>
        <p:txBody>
          <a:bodyPr vert="horz" lIns="91440" tIns="45720" rIns="91440" bIns="45720" rtlCol="0">
            <a:normAutofit/>
          </a:bodyPr>
          <a:lstStyle/>
          <a:p>
            <a:pPr>
              <a:lnSpc>
                <a:spcPct val="90000"/>
              </a:lnSpc>
              <a:spcAft>
                <a:spcPts val="600"/>
              </a:spcAft>
            </a:pPr>
            <a:r>
              <a:rPr lang="en-US">
                <a:latin typeface="Bahnschrift" panose="020B0502040204020203" pitchFamily="34" charset="0"/>
              </a:rPr>
              <a:t>The frame that the camera is mounted to is constructed from 1-inch T-Slotted Aluminum Railing and has the capability to adjust its height to ensure the camera can capture the entire play area. The camera mount is press fit to the railing and the railing attaches to the table via the angle brackets at the bottom.</a:t>
            </a:r>
          </a:p>
        </p:txBody>
      </p:sp>
      <p:pic>
        <p:nvPicPr>
          <p:cNvPr id="8" name="Picture 7">
            <a:extLst>
              <a:ext uri="{FF2B5EF4-FFF2-40B4-BE49-F238E27FC236}">
                <a16:creationId xmlns:a16="http://schemas.microsoft.com/office/drawing/2014/main" id="{0CE8B23D-976D-41D1-85DD-E0E6FE0154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9334" y="517600"/>
            <a:ext cx="2820771" cy="2743200"/>
          </a:xfrm>
          <a:prstGeom prst="rect">
            <a:avLst/>
          </a:prstGeom>
        </p:spPr>
      </p:pic>
      <p:pic>
        <p:nvPicPr>
          <p:cNvPr id="4" name="Picture 3" descr="Diagram&#10;&#10;Description automatically generated">
            <a:extLst>
              <a:ext uri="{FF2B5EF4-FFF2-40B4-BE49-F238E27FC236}">
                <a16:creationId xmlns:a16="http://schemas.microsoft.com/office/drawing/2014/main" id="{1C81D266-7B8D-46BE-9C0E-C0E58FE6E1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9942" y="3429000"/>
            <a:ext cx="3039556" cy="2743200"/>
          </a:xfrm>
          <a:prstGeom prst="rect">
            <a:avLst/>
          </a:prstGeom>
        </p:spPr>
      </p:pic>
      <p:sp>
        <p:nvSpPr>
          <p:cNvPr id="2" name="Slide Number Placeholder 1">
            <a:extLst>
              <a:ext uri="{FF2B5EF4-FFF2-40B4-BE49-F238E27FC236}">
                <a16:creationId xmlns:a16="http://schemas.microsoft.com/office/drawing/2014/main" id="{B37BE415-BCDF-4F83-AE24-66FAEF1942A1}"/>
              </a:ext>
            </a:extLst>
          </p:cNvPr>
          <p:cNvSpPr>
            <a:spLocks noGrp="1"/>
          </p:cNvSpPr>
          <p:nvPr>
            <p:ph type="sldNum" sz="quarter" idx="12"/>
          </p:nvPr>
        </p:nvSpPr>
        <p:spPr/>
        <p:txBody>
          <a:bodyPr/>
          <a:lstStyle/>
          <a:p>
            <a:fld id="{8A69B41D-D4B6-FD40-8C8E-00FA62457801}" type="slidenum">
              <a:rPr lang="en-US" smtClean="0"/>
              <a:t>17</a:t>
            </a:fld>
            <a:endParaRPr lang="en-US"/>
          </a:p>
        </p:txBody>
      </p:sp>
    </p:spTree>
    <p:extLst>
      <p:ext uri="{BB962C8B-B14F-4D97-AF65-F5344CB8AC3E}">
        <p14:creationId xmlns:p14="http://schemas.microsoft.com/office/powerpoint/2010/main" val="974370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6234BCC6-39B9-47D9-8BF8-C665401A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5" descr="A picture containing wheel, gear&#10;&#10;Description automatically generated">
            <a:extLst>
              <a:ext uri="{FF2B5EF4-FFF2-40B4-BE49-F238E27FC236}">
                <a16:creationId xmlns:a16="http://schemas.microsoft.com/office/drawing/2014/main" id="{1B0C9118-74CB-4743-869F-5EEBB2F0B191}"/>
              </a:ext>
            </a:extLst>
          </p:cNvPr>
          <p:cNvPicPr>
            <a:picLocks noChangeAspect="1"/>
          </p:cNvPicPr>
          <p:nvPr/>
        </p:nvPicPr>
        <p:blipFill rotWithShape="1">
          <a:blip r:embed="rId2"/>
          <a:srcRect t="5389" r="-2" b="12762"/>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20" name="Picture 19" descr="White circuit board pattern">
            <a:extLst>
              <a:ext uri="{FF2B5EF4-FFF2-40B4-BE49-F238E27FC236}">
                <a16:creationId xmlns:a16="http://schemas.microsoft.com/office/drawing/2014/main" id="{C5BE370C-216B-4CE4-86B7-99A985A7CF3D}"/>
              </a:ext>
            </a:extLst>
          </p:cNvPr>
          <p:cNvPicPr>
            <a:picLocks noChangeAspect="1"/>
          </p:cNvPicPr>
          <p:nvPr/>
        </p:nvPicPr>
        <p:blipFill rotWithShape="1">
          <a:blip r:embed="rId3"/>
          <a:srcRect t="19308" r="-2" b="19305"/>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51" name="Freeform: Shape 50">
            <a:extLst>
              <a:ext uri="{FF2B5EF4-FFF2-40B4-BE49-F238E27FC236}">
                <a16:creationId xmlns:a16="http://schemas.microsoft.com/office/drawing/2014/main" id="{72A9CE9D-DAC3-40AF-B504-78A64A909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3" name="Freeform: Shape 52">
            <a:extLst>
              <a:ext uri="{FF2B5EF4-FFF2-40B4-BE49-F238E27FC236}">
                <a16:creationId xmlns:a16="http://schemas.microsoft.com/office/drawing/2014/main" id="{506D7452-6CDE-4381-86CE-07B245938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8DD93D6E-F700-FB4D-8333-A087C39ACBA6}"/>
              </a:ext>
            </a:extLst>
          </p:cNvPr>
          <p:cNvSpPr txBox="1"/>
          <p:nvPr/>
        </p:nvSpPr>
        <p:spPr>
          <a:xfrm>
            <a:off x="438912" y="1524659"/>
            <a:ext cx="5019074" cy="277408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a:latin typeface="Bahnschrift"/>
                <a:ea typeface="+mj-ea"/>
                <a:cs typeface="+mj-cs"/>
              </a:rPr>
              <a:t>Electrical Design</a:t>
            </a:r>
            <a:endParaRPr lang="en-US" sz="4800" b="1" kern="1200">
              <a:latin typeface="Bahnschrift"/>
              <a:ea typeface="+mj-ea"/>
              <a:cs typeface="+mj-cs"/>
            </a:endParaRPr>
          </a:p>
        </p:txBody>
      </p:sp>
      <p:sp>
        <p:nvSpPr>
          <p:cNvPr id="55" name="Rectangle 54">
            <a:extLst>
              <a:ext uri="{FF2B5EF4-FFF2-40B4-BE49-F238E27FC236}">
                <a16:creationId xmlns:a16="http://schemas.microsoft.com/office/drawing/2014/main" id="{762DA937-8B55-4317-BD32-98D7AF30E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sp>
        <p:nvSpPr>
          <p:cNvPr id="57" name="Rectangle 56">
            <a:extLst>
              <a:ext uri="{FF2B5EF4-FFF2-40B4-BE49-F238E27FC236}">
                <a16:creationId xmlns:a16="http://schemas.microsoft.com/office/drawing/2014/main" id="{C52EE5A8-045B-4D39-8ED1-51333408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461119"/>
            <a:ext cx="501907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9889287C-A232-459D-AA5A-73AEA99A2D43}"/>
              </a:ext>
            </a:extLst>
          </p:cNvPr>
          <p:cNvSpPr>
            <a:spLocks noGrp="1"/>
          </p:cNvSpPr>
          <p:nvPr>
            <p:ph type="sldNum" sz="quarter" idx="12"/>
          </p:nvPr>
        </p:nvSpPr>
        <p:spPr/>
        <p:txBody>
          <a:bodyPr/>
          <a:lstStyle/>
          <a:p>
            <a:fld id="{8A69B41D-D4B6-FD40-8C8E-00FA62457801}" type="slidenum">
              <a:rPr lang="en-US" smtClean="0"/>
              <a:t>18</a:t>
            </a:fld>
            <a:endParaRPr lang="en-US"/>
          </a:p>
        </p:txBody>
      </p:sp>
    </p:spTree>
    <p:extLst>
      <p:ext uri="{BB962C8B-B14F-4D97-AF65-F5344CB8AC3E}">
        <p14:creationId xmlns:p14="http://schemas.microsoft.com/office/powerpoint/2010/main" val="36749197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1">
            <a:extLst>
              <a:ext uri="{FF2B5EF4-FFF2-40B4-BE49-F238E27FC236}">
                <a16:creationId xmlns:a16="http://schemas.microsoft.com/office/drawing/2014/main" id="{47EEBF17-DFBC-4D2A-9255-8D2F68084B04}"/>
              </a:ext>
            </a:extLst>
          </p:cNvPr>
          <p:cNvSpPr txBox="1"/>
          <p:nvPr/>
        </p:nvSpPr>
        <p:spPr>
          <a:xfrm>
            <a:off x="868680" y="405575"/>
            <a:ext cx="5001768" cy="1371600"/>
          </a:xfrm>
          <a:prstGeom prst="rect">
            <a:avLst/>
          </a:prstGeom>
        </p:spPr>
        <p:txBody>
          <a:bodyPr rot="0" spcFirstLastPara="0" vert="horz" lIns="91440" tIns="45720" rIns="91440" bIns="45720" numCol="1" spcCol="0" rtlCol="0" fromWordArt="0" anchor="ctr"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3600" b="1">
                <a:latin typeface="Bahnschrift"/>
                <a:ea typeface="+mj-ea"/>
                <a:cs typeface="+mj-cs"/>
              </a:rPr>
              <a:t>Control</a:t>
            </a:r>
          </a:p>
        </p:txBody>
      </p:sp>
      <p:sp>
        <p:nvSpPr>
          <p:cNvPr id="23" name="Rectangle 22">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5" descr="Diagram&#10;&#10;Description automatically generated">
            <a:extLst>
              <a:ext uri="{FF2B5EF4-FFF2-40B4-BE49-F238E27FC236}">
                <a16:creationId xmlns:a16="http://schemas.microsoft.com/office/drawing/2014/main" id="{42C933B0-6A92-42C6-BED6-F70EDB14BF01}"/>
              </a:ext>
            </a:extLst>
          </p:cNvPr>
          <p:cNvPicPr>
            <a:picLocks noChangeAspect="1"/>
          </p:cNvPicPr>
          <p:nvPr/>
        </p:nvPicPr>
        <p:blipFill>
          <a:blip r:embed="rId2"/>
          <a:stretch>
            <a:fillRect/>
          </a:stretch>
        </p:blipFill>
        <p:spPr>
          <a:xfrm>
            <a:off x="1846653" y="1978629"/>
            <a:ext cx="2959815" cy="4469476"/>
          </a:xfrm>
          <a:prstGeom prst="rect">
            <a:avLst/>
          </a:prstGeom>
        </p:spPr>
      </p:pic>
      <p:pic>
        <p:nvPicPr>
          <p:cNvPr id="8" name="Picture 8">
            <a:extLst>
              <a:ext uri="{FF2B5EF4-FFF2-40B4-BE49-F238E27FC236}">
                <a16:creationId xmlns:a16="http://schemas.microsoft.com/office/drawing/2014/main" id="{44AE10AD-32C3-47BF-B9A3-EB96FBF85047}"/>
              </a:ext>
            </a:extLst>
          </p:cNvPr>
          <p:cNvPicPr>
            <a:picLocks noChangeAspect="1"/>
          </p:cNvPicPr>
          <p:nvPr/>
        </p:nvPicPr>
        <p:blipFill>
          <a:blip r:embed="rId3"/>
          <a:stretch>
            <a:fillRect/>
          </a:stretch>
        </p:blipFill>
        <p:spPr>
          <a:xfrm>
            <a:off x="6194831" y="1088146"/>
            <a:ext cx="5227533" cy="5398545"/>
          </a:xfrm>
          <a:prstGeom prst="rect">
            <a:avLst/>
          </a:prstGeom>
        </p:spPr>
      </p:pic>
      <p:sp>
        <p:nvSpPr>
          <p:cNvPr id="2" name="Slide Number Placeholder 1">
            <a:extLst>
              <a:ext uri="{FF2B5EF4-FFF2-40B4-BE49-F238E27FC236}">
                <a16:creationId xmlns:a16="http://schemas.microsoft.com/office/drawing/2014/main" id="{0FA51E0E-FACF-427A-B8ED-CC43C67B7F2D}"/>
              </a:ext>
            </a:extLst>
          </p:cNvPr>
          <p:cNvSpPr>
            <a:spLocks noGrp="1"/>
          </p:cNvSpPr>
          <p:nvPr>
            <p:ph type="sldNum" sz="quarter" idx="12"/>
          </p:nvPr>
        </p:nvSpPr>
        <p:spPr/>
        <p:txBody>
          <a:bodyPr/>
          <a:lstStyle/>
          <a:p>
            <a:fld id="{8A69B41D-D4B6-FD40-8C8E-00FA62457801}" type="slidenum">
              <a:rPr lang="en-US" smtClean="0"/>
              <a:t>19</a:t>
            </a:fld>
            <a:endParaRPr lang="en-US"/>
          </a:p>
        </p:txBody>
      </p:sp>
    </p:spTree>
    <p:extLst>
      <p:ext uri="{BB962C8B-B14F-4D97-AF65-F5344CB8AC3E}">
        <p14:creationId xmlns:p14="http://schemas.microsoft.com/office/powerpoint/2010/main" val="241660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B71DA5C-13E2-A149-B419-F04D98AC3511}"/>
              </a:ext>
            </a:extLst>
          </p:cNvPr>
          <p:cNvSpPr txBox="1"/>
          <p:nvPr/>
        </p:nvSpPr>
        <p:spPr>
          <a:xfrm>
            <a:off x="841248" y="548640"/>
            <a:ext cx="3600860" cy="543153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b="1" kern="1200">
                <a:latin typeface="Bahnschrift"/>
                <a:ea typeface="+mj-ea"/>
                <a:cs typeface="+mj-cs"/>
              </a:rPr>
              <a:t>EE Team Introduction</a:t>
            </a:r>
          </a:p>
        </p:txBody>
      </p:sp>
      <p:sp>
        <p:nvSpPr>
          <p:cNvPr id="19"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0E297CD-5450-7441-A033-60CDC02876B0}"/>
              </a:ext>
            </a:extLst>
          </p:cNvPr>
          <p:cNvSpPr txBox="1"/>
          <p:nvPr/>
        </p:nvSpPr>
        <p:spPr>
          <a:xfrm>
            <a:off x="5126418" y="552091"/>
            <a:ext cx="6224335" cy="5431536"/>
          </a:xfrm>
          <a:prstGeom prst="rect">
            <a:avLst/>
          </a:prstGeom>
        </p:spPr>
        <p:txBody>
          <a:bodyPr vert="horz" lIns="91440" tIns="45720" rIns="91440" bIns="45720" rtlCol="0" anchor="ctr">
            <a:normAutofit/>
          </a:bodyPr>
          <a:lstStyle/>
          <a:p>
            <a:pPr lvl="3" indent="-228600">
              <a:lnSpc>
                <a:spcPct val="90000"/>
              </a:lnSpc>
              <a:spcAft>
                <a:spcPts val="600"/>
              </a:spcAft>
              <a:buFont typeface="Arial" panose="020B0604020202020204" pitchFamily="34" charset="0"/>
              <a:buChar char="•"/>
            </a:pPr>
            <a:r>
              <a:rPr lang="en-US" sz="2200">
                <a:latin typeface="Bahnschrift"/>
              </a:rPr>
              <a:t>Team Lead - Michael Thompson</a:t>
            </a:r>
            <a:endParaRPr lang="en-US">
              <a:latin typeface="Bahnschrift"/>
              <a:cs typeface="Calibri" panose="020F0502020204030204"/>
            </a:endParaRPr>
          </a:p>
          <a:p>
            <a:pPr marL="1657350" lvl="3" indent="-228600">
              <a:lnSpc>
                <a:spcPct val="90000"/>
              </a:lnSpc>
              <a:spcAft>
                <a:spcPts val="600"/>
              </a:spcAft>
              <a:buFont typeface="Arial" panose="020B0604020202020204" pitchFamily="34" charset="0"/>
              <a:buChar char="•"/>
            </a:pPr>
            <a:r>
              <a:rPr lang="en-US" sz="2200">
                <a:latin typeface="Bahnschrift"/>
                <a:cs typeface="Calibri"/>
              </a:rPr>
              <a:t>Electrical and Computer Engineering</a:t>
            </a:r>
          </a:p>
          <a:p>
            <a:pPr marL="1657350" lvl="3" indent="-228600">
              <a:lnSpc>
                <a:spcPct val="90000"/>
              </a:lnSpc>
              <a:spcAft>
                <a:spcPts val="600"/>
              </a:spcAft>
              <a:buFont typeface="Arial" panose="020B0604020202020204" pitchFamily="34" charset="0"/>
              <a:buChar char="•"/>
            </a:pPr>
            <a:r>
              <a:rPr lang="en-US" sz="2200">
                <a:latin typeface="Bahnschrift"/>
              </a:rPr>
              <a:t>EE Team Lead/Overall Team Lead</a:t>
            </a:r>
            <a:endParaRPr lang="en-US" sz="2200">
              <a:latin typeface="Bahnschrift"/>
              <a:cs typeface="Calibri"/>
            </a:endParaRPr>
          </a:p>
          <a:p>
            <a:pPr lvl="3" indent="-228600">
              <a:lnSpc>
                <a:spcPct val="90000"/>
              </a:lnSpc>
              <a:spcAft>
                <a:spcPts val="600"/>
              </a:spcAft>
              <a:buFont typeface="Arial" panose="020B0604020202020204" pitchFamily="34" charset="0"/>
              <a:buChar char="•"/>
            </a:pPr>
            <a:r>
              <a:rPr lang="en-US" sz="2200">
                <a:latin typeface="Bahnschrift"/>
              </a:rPr>
              <a:t>Cole Mitchell</a:t>
            </a:r>
            <a:endParaRPr lang="en-US" sz="2200">
              <a:latin typeface="Bahnschrift"/>
              <a:cs typeface="Calibri" panose="020F0502020204030204"/>
            </a:endParaRPr>
          </a:p>
          <a:p>
            <a:pPr marL="1657350" lvl="3" indent="-228600">
              <a:lnSpc>
                <a:spcPct val="90000"/>
              </a:lnSpc>
              <a:spcAft>
                <a:spcPts val="600"/>
              </a:spcAft>
              <a:buFont typeface="Arial" panose="020B0604020202020204" pitchFamily="34" charset="0"/>
              <a:buChar char="•"/>
            </a:pPr>
            <a:r>
              <a:rPr lang="en-US" sz="2200">
                <a:latin typeface="Bahnschrift"/>
              </a:rPr>
              <a:t>Computer Engineering </a:t>
            </a:r>
            <a:endParaRPr lang="en-US" sz="2200">
              <a:latin typeface="Bahnschrift"/>
              <a:cs typeface="Calibri"/>
            </a:endParaRPr>
          </a:p>
          <a:p>
            <a:pPr lvl="3" indent="-228600">
              <a:lnSpc>
                <a:spcPct val="90000"/>
              </a:lnSpc>
              <a:spcAft>
                <a:spcPts val="600"/>
              </a:spcAft>
              <a:buFont typeface="Arial" panose="020B0604020202020204" pitchFamily="34" charset="0"/>
              <a:buChar char="•"/>
            </a:pPr>
            <a:r>
              <a:rPr lang="en-US" sz="2200">
                <a:latin typeface="Bahnschrift"/>
              </a:rPr>
              <a:t>Johnny Enriquez</a:t>
            </a:r>
            <a:endParaRPr lang="en-US" sz="2200">
              <a:latin typeface="Bahnschrift"/>
              <a:cs typeface="Calibri" panose="020F0502020204030204"/>
            </a:endParaRPr>
          </a:p>
          <a:p>
            <a:pPr marL="1657350" lvl="3" indent="-228600">
              <a:lnSpc>
                <a:spcPct val="90000"/>
              </a:lnSpc>
              <a:spcAft>
                <a:spcPts val="600"/>
              </a:spcAft>
              <a:buFont typeface="Arial" panose="020B0604020202020204" pitchFamily="34" charset="0"/>
              <a:buChar char="•"/>
            </a:pPr>
            <a:r>
              <a:rPr lang="en-US" sz="2200">
                <a:latin typeface="Bahnschrift"/>
              </a:rPr>
              <a:t>Computer Engineering</a:t>
            </a:r>
            <a:endParaRPr lang="en-US" sz="2200">
              <a:latin typeface="Bahnschrift"/>
              <a:cs typeface="Calibri"/>
            </a:endParaRPr>
          </a:p>
          <a:p>
            <a:pPr lvl="3" indent="-228600">
              <a:lnSpc>
                <a:spcPct val="90000"/>
              </a:lnSpc>
              <a:spcAft>
                <a:spcPts val="600"/>
              </a:spcAft>
              <a:buFont typeface="Arial" panose="020B0604020202020204" pitchFamily="34" charset="0"/>
              <a:buChar char="•"/>
            </a:pPr>
            <a:r>
              <a:rPr lang="en-US" sz="2200">
                <a:latin typeface="Bahnschrift"/>
              </a:rPr>
              <a:t>Slayter Teal</a:t>
            </a:r>
            <a:endParaRPr lang="en-US" sz="2200">
              <a:latin typeface="Bahnschrift"/>
              <a:cs typeface="Calibri" panose="020F0502020204030204"/>
            </a:endParaRPr>
          </a:p>
          <a:p>
            <a:pPr marL="1657350" lvl="3" indent="-228600">
              <a:lnSpc>
                <a:spcPct val="90000"/>
              </a:lnSpc>
              <a:spcAft>
                <a:spcPts val="600"/>
              </a:spcAft>
              <a:buFont typeface="Arial" panose="020B0604020202020204" pitchFamily="34" charset="0"/>
              <a:buChar char="•"/>
            </a:pPr>
            <a:r>
              <a:rPr lang="en-US" sz="2200">
                <a:latin typeface="Bahnschrift"/>
              </a:rPr>
              <a:t>Computer Engineering</a:t>
            </a:r>
            <a:endParaRPr lang="en-US" sz="2200">
              <a:latin typeface="Bahnschrift"/>
              <a:cs typeface="Calibri"/>
            </a:endParaRPr>
          </a:p>
          <a:p>
            <a:pPr marL="1657350" lvl="3" indent="-228600">
              <a:lnSpc>
                <a:spcPct val="90000"/>
              </a:lnSpc>
              <a:spcAft>
                <a:spcPts val="600"/>
              </a:spcAft>
              <a:buFont typeface="Arial" panose="020B0604020202020204" pitchFamily="34" charset="0"/>
              <a:buChar char="•"/>
            </a:pPr>
            <a:r>
              <a:rPr lang="en-US" sz="2200">
                <a:latin typeface="Bahnschrift"/>
              </a:rPr>
              <a:t>Team Purchaser</a:t>
            </a:r>
            <a:endParaRPr lang="en-US" sz="2200">
              <a:latin typeface="Bahnschrift"/>
              <a:cs typeface="Calibri"/>
            </a:endParaRPr>
          </a:p>
          <a:p>
            <a:pPr marL="1657350" lvl="3" indent="-228600">
              <a:lnSpc>
                <a:spcPct val="90000"/>
              </a:lnSpc>
              <a:spcAft>
                <a:spcPts val="600"/>
              </a:spcAft>
              <a:buFont typeface="Arial" panose="020B0604020202020204" pitchFamily="34" charset="0"/>
              <a:buChar char="•"/>
            </a:pPr>
            <a:endParaRPr lang="en-US" sz="2200">
              <a:latin typeface="Bahnschrift"/>
            </a:endParaRPr>
          </a:p>
        </p:txBody>
      </p:sp>
      <p:sp>
        <p:nvSpPr>
          <p:cNvPr id="2" name="Slide Number Placeholder 1">
            <a:extLst>
              <a:ext uri="{FF2B5EF4-FFF2-40B4-BE49-F238E27FC236}">
                <a16:creationId xmlns:a16="http://schemas.microsoft.com/office/drawing/2014/main" id="{615DDBAF-76CD-4CBC-A72A-9904B2AAA3C3}"/>
              </a:ext>
            </a:extLst>
          </p:cNvPr>
          <p:cNvSpPr>
            <a:spLocks noGrp="1"/>
          </p:cNvSpPr>
          <p:nvPr>
            <p:ph type="sldNum" sz="quarter" idx="12"/>
          </p:nvPr>
        </p:nvSpPr>
        <p:spPr/>
        <p:txBody>
          <a:bodyPr/>
          <a:lstStyle/>
          <a:p>
            <a:fld id="{8A69B41D-D4B6-FD40-8C8E-00FA62457801}" type="slidenum">
              <a:rPr lang="en-US" smtClean="0"/>
              <a:t>2</a:t>
            </a:fld>
            <a:endParaRPr lang="en-US"/>
          </a:p>
        </p:txBody>
      </p:sp>
    </p:spTree>
    <p:extLst>
      <p:ext uri="{BB962C8B-B14F-4D97-AF65-F5344CB8AC3E}">
        <p14:creationId xmlns:p14="http://schemas.microsoft.com/office/powerpoint/2010/main" val="33167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1">
            <a:extLst>
              <a:ext uri="{FF2B5EF4-FFF2-40B4-BE49-F238E27FC236}">
                <a16:creationId xmlns:a16="http://schemas.microsoft.com/office/drawing/2014/main" id="{47EEBF17-DFBC-4D2A-9255-8D2F68084B04}"/>
              </a:ext>
            </a:extLst>
          </p:cNvPr>
          <p:cNvSpPr txBox="1"/>
          <p:nvPr/>
        </p:nvSpPr>
        <p:spPr>
          <a:xfrm>
            <a:off x="868680" y="405575"/>
            <a:ext cx="5001768" cy="1371600"/>
          </a:xfrm>
          <a:prstGeom prst="rect">
            <a:avLst/>
          </a:prstGeom>
        </p:spPr>
        <p:txBody>
          <a:bodyPr rot="0" spcFirstLastPara="0" vert="horz" lIns="91440" tIns="45720" rIns="91440" bIns="45720" numCol="1" spcCol="0" rtlCol="0" fromWordArt="0" anchor="ctr"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3600" b="1">
                <a:latin typeface="Bahnschrift"/>
                <a:ea typeface="+mj-ea"/>
                <a:cs typeface="+mj-cs"/>
              </a:rPr>
              <a:t>CAN Communication</a:t>
            </a:r>
          </a:p>
        </p:txBody>
      </p:sp>
      <p:sp>
        <p:nvSpPr>
          <p:cNvPr id="23" name="Rectangle 22">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5" descr="Graphical user interface, text, application&#10;&#10;Description automatically generated">
            <a:extLst>
              <a:ext uri="{FF2B5EF4-FFF2-40B4-BE49-F238E27FC236}">
                <a16:creationId xmlns:a16="http://schemas.microsoft.com/office/drawing/2014/main" id="{06178FEB-400B-4F98-8007-EC9B1F233BEC}"/>
              </a:ext>
            </a:extLst>
          </p:cNvPr>
          <p:cNvPicPr>
            <a:picLocks noChangeAspect="1"/>
          </p:cNvPicPr>
          <p:nvPr/>
        </p:nvPicPr>
        <p:blipFill>
          <a:blip r:embed="rId2"/>
          <a:stretch>
            <a:fillRect/>
          </a:stretch>
        </p:blipFill>
        <p:spPr>
          <a:xfrm>
            <a:off x="618565" y="2719214"/>
            <a:ext cx="5316071" cy="1016162"/>
          </a:xfrm>
          <a:prstGeom prst="rect">
            <a:avLst/>
          </a:prstGeom>
        </p:spPr>
      </p:pic>
      <p:pic>
        <p:nvPicPr>
          <p:cNvPr id="6" name="Picture 8" descr="Graphical user interface, text, application&#10;&#10;Description automatically generated">
            <a:extLst>
              <a:ext uri="{FF2B5EF4-FFF2-40B4-BE49-F238E27FC236}">
                <a16:creationId xmlns:a16="http://schemas.microsoft.com/office/drawing/2014/main" id="{4181156D-0780-4112-A390-4241C89C4CB7}"/>
              </a:ext>
            </a:extLst>
          </p:cNvPr>
          <p:cNvPicPr>
            <a:picLocks noChangeAspect="1"/>
          </p:cNvPicPr>
          <p:nvPr/>
        </p:nvPicPr>
        <p:blipFill>
          <a:blip r:embed="rId3"/>
          <a:stretch>
            <a:fillRect/>
          </a:stretch>
        </p:blipFill>
        <p:spPr>
          <a:xfrm>
            <a:off x="618565" y="4589546"/>
            <a:ext cx="8740588" cy="1228930"/>
          </a:xfrm>
          <a:prstGeom prst="rect">
            <a:avLst/>
          </a:prstGeom>
        </p:spPr>
      </p:pic>
      <p:sp>
        <p:nvSpPr>
          <p:cNvPr id="13" name="TextBox 1">
            <a:extLst>
              <a:ext uri="{FF2B5EF4-FFF2-40B4-BE49-F238E27FC236}">
                <a16:creationId xmlns:a16="http://schemas.microsoft.com/office/drawing/2014/main" id="{38AD4BCF-F36E-4B43-BB48-D87A98511786}"/>
              </a:ext>
            </a:extLst>
          </p:cNvPr>
          <p:cNvSpPr txBox="1"/>
          <p:nvPr/>
        </p:nvSpPr>
        <p:spPr>
          <a:xfrm>
            <a:off x="6445585" y="1958198"/>
            <a:ext cx="4880574" cy="2441821"/>
          </a:xfrm>
          <a:prstGeom prst="rect">
            <a:avLst/>
          </a:prstGeom>
        </p:spPr>
        <p:txBody>
          <a:bodyPr rot="0" spcFirstLastPara="0" vert="horz" lIns="91440" tIns="45720" rIns="91440" bIns="45720" numCol="1" spcCol="0" rtlCol="0" fromWordArt="0" anchor="t" anchorCtr="0" forceAA="0" compatLnSpc="1">
            <a:prstTxWarp prst="textNoShape">
              <a:avLst/>
            </a:prstTxWarp>
            <a:normAutofit fontScale="92500"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US">
                <a:latin typeface="Bahnschrift"/>
              </a:rPr>
              <a:t>Messages in priority order:</a:t>
            </a:r>
            <a:endParaRPr lang="en-US">
              <a:latin typeface="Bahnschrift"/>
              <a:cs typeface="Calibri"/>
            </a:endParaRPr>
          </a:p>
          <a:p>
            <a:pPr indent="-228600">
              <a:lnSpc>
                <a:spcPct val="90000"/>
              </a:lnSpc>
              <a:spcAft>
                <a:spcPts val="600"/>
              </a:spcAft>
              <a:buFont typeface="Arial" panose="020B0604020202020204" pitchFamily="34" charset="0"/>
              <a:buChar char="•"/>
            </a:pPr>
            <a:r>
              <a:rPr lang="en-US">
                <a:latin typeface="Bahnschrift"/>
              </a:rPr>
              <a:t>Stop</a:t>
            </a:r>
            <a:endParaRPr lang="en-US">
              <a:latin typeface="Bahnschrift"/>
              <a:cs typeface="Calibri"/>
            </a:endParaRPr>
          </a:p>
          <a:p>
            <a:pPr indent="-228600">
              <a:lnSpc>
                <a:spcPct val="90000"/>
              </a:lnSpc>
              <a:spcAft>
                <a:spcPts val="600"/>
              </a:spcAft>
              <a:buFont typeface="Arial" panose="020B0604020202020204" pitchFamily="34" charset="0"/>
              <a:buChar char="•"/>
            </a:pPr>
            <a:r>
              <a:rPr lang="en-US">
                <a:latin typeface="Bahnschrift"/>
              </a:rPr>
              <a:t>Movement</a:t>
            </a:r>
          </a:p>
          <a:p>
            <a:pPr indent="-228600">
              <a:lnSpc>
                <a:spcPct val="90000"/>
              </a:lnSpc>
              <a:spcAft>
                <a:spcPts val="600"/>
              </a:spcAft>
              <a:buFont typeface="Arial" panose="020B0604020202020204" pitchFamily="34" charset="0"/>
              <a:buChar char="•"/>
            </a:pPr>
            <a:r>
              <a:rPr lang="en-US">
                <a:latin typeface="Bahnschrift"/>
              </a:rPr>
              <a:t>Zero</a:t>
            </a:r>
          </a:p>
          <a:p>
            <a:pPr indent="-228600">
              <a:lnSpc>
                <a:spcPct val="90000"/>
              </a:lnSpc>
              <a:spcAft>
                <a:spcPts val="600"/>
              </a:spcAft>
              <a:buFont typeface="Arial" panose="020B0604020202020204" pitchFamily="34" charset="0"/>
              <a:buChar char="•"/>
            </a:pPr>
            <a:r>
              <a:rPr lang="en-US">
                <a:latin typeface="Bahnschrift"/>
              </a:rPr>
              <a:t>Location</a:t>
            </a:r>
            <a:endParaRPr lang="en-US">
              <a:latin typeface="Bahnschrift"/>
              <a:cs typeface="Calibri"/>
            </a:endParaRPr>
          </a:p>
          <a:p>
            <a:pPr indent="-228600">
              <a:lnSpc>
                <a:spcPct val="90000"/>
              </a:lnSpc>
              <a:spcAft>
                <a:spcPts val="600"/>
              </a:spcAft>
              <a:buFont typeface="Arial" panose="020B0604020202020204" pitchFamily="34" charset="0"/>
              <a:buChar char="•"/>
            </a:pPr>
            <a:r>
              <a:rPr lang="en-US">
                <a:latin typeface="Bahnschrift"/>
              </a:rPr>
              <a:t>Stopped</a:t>
            </a:r>
          </a:p>
          <a:p>
            <a:pPr indent="-228600">
              <a:lnSpc>
                <a:spcPct val="90000"/>
              </a:lnSpc>
              <a:spcAft>
                <a:spcPts val="600"/>
              </a:spcAft>
              <a:buFont typeface="Arial" panose="020B0604020202020204" pitchFamily="34" charset="0"/>
              <a:buChar char="•"/>
            </a:pPr>
            <a:r>
              <a:rPr lang="en-US">
                <a:latin typeface="Bahnschrift"/>
              </a:rPr>
              <a:t>Reset Goals</a:t>
            </a:r>
          </a:p>
          <a:p>
            <a:pPr indent="-228600">
              <a:lnSpc>
                <a:spcPct val="90000"/>
              </a:lnSpc>
              <a:spcAft>
                <a:spcPts val="600"/>
              </a:spcAft>
              <a:buFont typeface="Arial" panose="020B0604020202020204" pitchFamily="34" charset="0"/>
              <a:buChar char="•"/>
            </a:pPr>
            <a:r>
              <a:rPr lang="en-US">
                <a:latin typeface="Bahnschrift"/>
              </a:rPr>
              <a:t>Goals</a:t>
            </a:r>
            <a:endParaRPr lang="en-US">
              <a:latin typeface="Bahnschrift"/>
              <a:cs typeface="Calibri"/>
            </a:endParaRPr>
          </a:p>
          <a:p>
            <a:pPr indent="-228600">
              <a:lnSpc>
                <a:spcPct val="90000"/>
              </a:lnSpc>
              <a:spcAft>
                <a:spcPts val="600"/>
              </a:spcAft>
              <a:buFont typeface="Arial" panose="020B0604020202020204" pitchFamily="34" charset="0"/>
              <a:buChar char="•"/>
            </a:pPr>
            <a:endParaRPr lang="en-US"/>
          </a:p>
        </p:txBody>
      </p:sp>
      <p:sp>
        <p:nvSpPr>
          <p:cNvPr id="14" name="TextBox 1">
            <a:extLst>
              <a:ext uri="{FF2B5EF4-FFF2-40B4-BE49-F238E27FC236}">
                <a16:creationId xmlns:a16="http://schemas.microsoft.com/office/drawing/2014/main" id="{54593023-71C6-4544-AAA0-EE9D9ECFA0EB}"/>
              </a:ext>
            </a:extLst>
          </p:cNvPr>
          <p:cNvSpPr txBox="1"/>
          <p:nvPr/>
        </p:nvSpPr>
        <p:spPr>
          <a:xfrm>
            <a:off x="620672" y="2353595"/>
            <a:ext cx="275122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1">
                <a:latin typeface="Bahnschrift"/>
              </a:rPr>
              <a:t>Data</a:t>
            </a:r>
          </a:p>
        </p:txBody>
      </p:sp>
      <p:sp>
        <p:nvSpPr>
          <p:cNvPr id="15" name="TextBox 1">
            <a:extLst>
              <a:ext uri="{FF2B5EF4-FFF2-40B4-BE49-F238E27FC236}">
                <a16:creationId xmlns:a16="http://schemas.microsoft.com/office/drawing/2014/main" id="{DE02FB16-D0FD-4205-A802-FEBAE1C0847F}"/>
              </a:ext>
            </a:extLst>
          </p:cNvPr>
          <p:cNvSpPr txBox="1"/>
          <p:nvPr/>
        </p:nvSpPr>
        <p:spPr>
          <a:xfrm>
            <a:off x="628692" y="4222046"/>
            <a:ext cx="2743199"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latin typeface="Bahnschrift"/>
                <a:cs typeface="Calibri"/>
              </a:rPr>
              <a:t>Identification</a:t>
            </a:r>
          </a:p>
        </p:txBody>
      </p:sp>
      <p:sp>
        <p:nvSpPr>
          <p:cNvPr id="2" name="Slide Number Placeholder 1">
            <a:extLst>
              <a:ext uri="{FF2B5EF4-FFF2-40B4-BE49-F238E27FC236}">
                <a16:creationId xmlns:a16="http://schemas.microsoft.com/office/drawing/2014/main" id="{5141B491-F2FC-4E0A-B61A-F41FE1F89646}"/>
              </a:ext>
            </a:extLst>
          </p:cNvPr>
          <p:cNvSpPr>
            <a:spLocks noGrp="1"/>
          </p:cNvSpPr>
          <p:nvPr>
            <p:ph type="sldNum" sz="quarter" idx="12"/>
          </p:nvPr>
        </p:nvSpPr>
        <p:spPr/>
        <p:txBody>
          <a:bodyPr/>
          <a:lstStyle/>
          <a:p>
            <a:fld id="{8A69B41D-D4B6-FD40-8C8E-00FA62457801}" type="slidenum">
              <a:rPr lang="en-US" smtClean="0"/>
              <a:t>20</a:t>
            </a:fld>
            <a:endParaRPr lang="en-US"/>
          </a:p>
        </p:txBody>
      </p:sp>
    </p:spTree>
    <p:extLst>
      <p:ext uri="{BB962C8B-B14F-4D97-AF65-F5344CB8AC3E}">
        <p14:creationId xmlns:p14="http://schemas.microsoft.com/office/powerpoint/2010/main" val="3812940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F6C72C0B-972A-4B69-99EE-D70754902D28}"/>
              </a:ext>
            </a:extLst>
          </p:cNvPr>
          <p:cNvSpPr txBox="1"/>
          <p:nvPr/>
        </p:nvSpPr>
        <p:spPr>
          <a:xfrm>
            <a:off x="868680" y="405575"/>
            <a:ext cx="5001768" cy="13716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1">
                <a:latin typeface="Bahnschrift"/>
                <a:ea typeface="+mj-ea"/>
                <a:cs typeface="+mj-cs"/>
              </a:rPr>
              <a:t>Controller PCB</a:t>
            </a:r>
          </a:p>
        </p:txBody>
      </p:sp>
      <p:sp>
        <p:nvSpPr>
          <p:cNvPr id="8" name="TextBox 1">
            <a:extLst>
              <a:ext uri="{FF2B5EF4-FFF2-40B4-BE49-F238E27FC236}">
                <a16:creationId xmlns:a16="http://schemas.microsoft.com/office/drawing/2014/main" id="{F5DE124E-2957-49FF-B746-40989E5E5A08}"/>
              </a:ext>
            </a:extLst>
          </p:cNvPr>
          <p:cNvSpPr txBox="1"/>
          <p:nvPr/>
        </p:nvSpPr>
        <p:spPr>
          <a:xfrm>
            <a:off x="6382512" y="498698"/>
            <a:ext cx="4940808" cy="1185353"/>
          </a:xfrm>
          <a:prstGeom prst="rect">
            <a:avLst/>
          </a:prstGeom>
        </p:spPr>
        <p:txBody>
          <a:bodyPr rot="0" spcFirstLastPara="0" vert="horz" lIns="91440" tIns="45720" rIns="91440" bIns="45720" numCol="1" spcCol="0" rtlCol="0" fromWordArt="0" anchor="ctr"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US" sz="2000"/>
              <a:t>Max current of </a:t>
            </a:r>
            <a:r>
              <a:rPr lang="en-US" sz="2000" b="1"/>
              <a:t>142.5mA </a:t>
            </a:r>
            <a:r>
              <a:rPr lang="en-US" sz="2000"/>
              <a:t>needs a minimum trace width of </a:t>
            </a:r>
            <a:r>
              <a:rPr lang="en-US" sz="2000" b="1"/>
              <a:t>0.0532mm</a:t>
            </a:r>
            <a:r>
              <a:rPr lang="en-US" sz="2000"/>
              <a:t>. The default is </a:t>
            </a:r>
            <a:r>
              <a:rPr lang="en-US" sz="2000" b="1"/>
              <a:t>0.25mm</a:t>
            </a:r>
            <a:r>
              <a:rPr lang="en-US" sz="2000"/>
              <a:t> which is larger than the minimum.</a:t>
            </a:r>
          </a:p>
        </p:txBody>
      </p:sp>
      <p:sp>
        <p:nvSpPr>
          <p:cNvPr id="25" name="Rectangle 24">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6D00D0FD-A146-4D4C-A7AF-E654B6A040BC}"/>
              </a:ext>
            </a:extLst>
          </p:cNvPr>
          <p:cNvSpPr>
            <a:spLocks noGrp="1"/>
          </p:cNvSpPr>
          <p:nvPr>
            <p:ph idx="1"/>
          </p:nvPr>
        </p:nvSpPr>
        <p:spPr>
          <a:xfrm>
            <a:off x="838200" y="2192769"/>
            <a:ext cx="5029200" cy="3984194"/>
          </a:xfrm>
        </p:spPr>
        <p:txBody>
          <a:bodyPr vert="horz" lIns="91440" tIns="45720" rIns="91440" bIns="45720" rtlCol="0" anchor="t">
            <a:normAutofit/>
          </a:bodyPr>
          <a:lstStyle/>
          <a:p>
            <a:pPr marL="285750" indent="-228600">
              <a:lnSpc>
                <a:spcPct val="100000"/>
              </a:lnSpc>
              <a:spcAft>
                <a:spcPts val="600"/>
              </a:spcAft>
              <a:buFont typeface="Arial" panose="020B0604020202020204" pitchFamily="34" charset="0"/>
              <a:buChar char="•"/>
            </a:pPr>
            <a:r>
              <a:rPr lang="en-US" sz="1800">
                <a:latin typeface="Bahnschrift"/>
              </a:rPr>
              <a:t>Needs</a:t>
            </a:r>
            <a:endParaRPr lang="en-US" sz="1800">
              <a:latin typeface="Bahnschrift"/>
              <a:cs typeface="Calibri"/>
            </a:endParaRPr>
          </a:p>
          <a:p>
            <a:pPr marL="742950" lvl="1" indent="-228600">
              <a:lnSpc>
                <a:spcPct val="100000"/>
              </a:lnSpc>
              <a:spcAft>
                <a:spcPts val="600"/>
              </a:spcAft>
              <a:buFont typeface="Arial" panose="020B0604020202020204" pitchFamily="34" charset="0"/>
              <a:buChar char="•"/>
            </a:pPr>
            <a:r>
              <a:rPr lang="en-US" sz="1800">
                <a:latin typeface="Bahnschrift"/>
              </a:rPr>
              <a:t>CAN SOIC Package</a:t>
            </a:r>
            <a:endParaRPr lang="en-US" sz="1800">
              <a:latin typeface="Bahnschrift"/>
              <a:cs typeface="Calibri" panose="020F0502020204030204"/>
            </a:endParaRPr>
          </a:p>
          <a:p>
            <a:pPr marL="742950" lvl="1" indent="-228600">
              <a:lnSpc>
                <a:spcPct val="100000"/>
              </a:lnSpc>
              <a:spcAft>
                <a:spcPts val="600"/>
              </a:spcAft>
              <a:buFont typeface="Arial" panose="020B0604020202020204" pitchFamily="34" charset="0"/>
              <a:buChar char="•"/>
            </a:pPr>
            <a:r>
              <a:rPr lang="en-US" sz="1800">
                <a:latin typeface="Bahnschrift"/>
              </a:rPr>
              <a:t>Open Collector NPN BJT</a:t>
            </a:r>
            <a:endParaRPr lang="en-US" sz="1800">
              <a:latin typeface="Bahnschrift"/>
              <a:cs typeface="Calibri" panose="020F0502020204030204"/>
            </a:endParaRPr>
          </a:p>
          <a:p>
            <a:pPr marL="285750" indent="-228600">
              <a:lnSpc>
                <a:spcPct val="100000"/>
              </a:lnSpc>
              <a:spcAft>
                <a:spcPts val="600"/>
              </a:spcAft>
              <a:buFont typeface="Arial" panose="020B0604020202020204" pitchFamily="34" charset="0"/>
              <a:buChar char="•"/>
            </a:pPr>
            <a:r>
              <a:rPr lang="en-US" sz="1800">
                <a:latin typeface="Bahnschrift"/>
              </a:rPr>
              <a:t>Benefits</a:t>
            </a:r>
            <a:endParaRPr lang="en-US" sz="1800">
              <a:latin typeface="Bahnschrift"/>
              <a:cs typeface="Calibri" panose="020F0502020204030204"/>
            </a:endParaRPr>
          </a:p>
          <a:p>
            <a:pPr marL="742950" lvl="1" indent="-228600">
              <a:lnSpc>
                <a:spcPct val="100000"/>
              </a:lnSpc>
              <a:spcAft>
                <a:spcPts val="600"/>
              </a:spcAft>
              <a:buFont typeface="Arial" panose="020B0604020202020204" pitchFamily="34" charset="0"/>
              <a:buChar char="•"/>
            </a:pPr>
            <a:r>
              <a:rPr lang="en-US" sz="1800">
                <a:latin typeface="Bahnschrift"/>
              </a:rPr>
              <a:t>2 ID pins</a:t>
            </a:r>
            <a:endParaRPr lang="en-US" sz="1800">
              <a:latin typeface="Bahnschrift"/>
              <a:cs typeface="Calibri" panose="020F0502020204030204"/>
            </a:endParaRPr>
          </a:p>
          <a:p>
            <a:pPr marL="742950" lvl="1" indent="-228600">
              <a:lnSpc>
                <a:spcPct val="100000"/>
              </a:lnSpc>
              <a:spcAft>
                <a:spcPts val="600"/>
              </a:spcAft>
              <a:buFont typeface="Arial" panose="020B0604020202020204" pitchFamily="34" charset="0"/>
              <a:buChar char="•"/>
            </a:pPr>
            <a:r>
              <a:rPr lang="en-US" sz="1800">
                <a:latin typeface="Bahnschrift"/>
              </a:rPr>
              <a:t>DB-9 connector</a:t>
            </a:r>
            <a:endParaRPr lang="en-US" sz="1800">
              <a:latin typeface="Bahnschrift"/>
              <a:cs typeface="Calibri" panose="020F0502020204030204"/>
            </a:endParaRPr>
          </a:p>
          <a:p>
            <a:pPr marL="742950" lvl="1" indent="-228600">
              <a:lnSpc>
                <a:spcPct val="100000"/>
              </a:lnSpc>
              <a:spcAft>
                <a:spcPts val="600"/>
              </a:spcAft>
              <a:buFont typeface="Arial" panose="020B0604020202020204" pitchFamily="34" charset="0"/>
              <a:buChar char="•"/>
            </a:pPr>
            <a:r>
              <a:rPr lang="en-US" sz="1800">
                <a:latin typeface="Bahnschrift"/>
              </a:rPr>
              <a:t>Motor Driver Screw Terminals</a:t>
            </a:r>
            <a:endParaRPr lang="en-US" sz="1800">
              <a:latin typeface="Bahnschrift"/>
              <a:cs typeface="Calibri" panose="020F0502020204030204"/>
            </a:endParaRPr>
          </a:p>
          <a:p>
            <a:pPr marL="742950" lvl="1" indent="-228600">
              <a:lnSpc>
                <a:spcPct val="100000"/>
              </a:lnSpc>
              <a:spcAft>
                <a:spcPts val="600"/>
              </a:spcAft>
              <a:buFont typeface="Arial" panose="020B0604020202020204" pitchFamily="34" charset="0"/>
              <a:buChar char="•"/>
            </a:pPr>
            <a:r>
              <a:rPr lang="en-US" sz="1800">
                <a:latin typeface="Bahnschrift"/>
              </a:rPr>
              <a:t>Sensor Screw Terminals</a:t>
            </a:r>
            <a:endParaRPr lang="en-US" sz="1800">
              <a:latin typeface="Bahnschrift"/>
              <a:cs typeface="Calibri" panose="020F0502020204030204"/>
            </a:endParaRPr>
          </a:p>
          <a:p>
            <a:pPr marL="742950" lvl="1" indent="-228600">
              <a:lnSpc>
                <a:spcPct val="100000"/>
              </a:lnSpc>
              <a:spcAft>
                <a:spcPts val="600"/>
              </a:spcAft>
              <a:buFont typeface="Arial" panose="020B0604020202020204" pitchFamily="34" charset="0"/>
              <a:buChar char="•"/>
            </a:pPr>
            <a:r>
              <a:rPr lang="en-US" sz="1800">
                <a:latin typeface="Bahnschrift"/>
              </a:rPr>
              <a:t>Encoder Screw Terminal</a:t>
            </a:r>
            <a:endParaRPr lang="en-US" sz="1800">
              <a:latin typeface="Bahnschrift"/>
              <a:cs typeface="Calibri" panose="020F0502020204030204"/>
            </a:endParaRPr>
          </a:p>
          <a:p>
            <a:pPr indent="-228600">
              <a:lnSpc>
                <a:spcPct val="100000"/>
              </a:lnSpc>
              <a:spcAft>
                <a:spcPts val="600"/>
              </a:spcAft>
              <a:buFont typeface="Arial" panose="020B0604020202020204" pitchFamily="34" charset="0"/>
              <a:buChar char="•"/>
            </a:pPr>
            <a:endParaRPr lang="en-US" sz="1800">
              <a:latin typeface="Bahnschrift"/>
              <a:cs typeface="Calibri" panose="020F0502020204030204"/>
            </a:endParaRPr>
          </a:p>
        </p:txBody>
      </p:sp>
      <p:pic>
        <p:nvPicPr>
          <p:cNvPr id="6" name="Picture 9" descr="A picture containing text, electronics, circuit&#10;&#10;Description automatically generated">
            <a:extLst>
              <a:ext uri="{FF2B5EF4-FFF2-40B4-BE49-F238E27FC236}">
                <a16:creationId xmlns:a16="http://schemas.microsoft.com/office/drawing/2014/main" id="{A4D10DCE-4EE0-4D6F-A152-1B4F976C12B6}"/>
              </a:ext>
            </a:extLst>
          </p:cNvPr>
          <p:cNvPicPr>
            <a:picLocks noChangeAspect="1"/>
          </p:cNvPicPr>
          <p:nvPr/>
        </p:nvPicPr>
        <p:blipFill>
          <a:blip r:embed="rId2"/>
          <a:stretch>
            <a:fillRect/>
          </a:stretch>
        </p:blipFill>
        <p:spPr>
          <a:xfrm>
            <a:off x="6096000" y="2434756"/>
            <a:ext cx="5548745" cy="3491707"/>
          </a:xfrm>
          <a:prstGeom prst="rect">
            <a:avLst/>
          </a:prstGeom>
        </p:spPr>
      </p:pic>
      <p:sp>
        <p:nvSpPr>
          <p:cNvPr id="4" name="Slide Number Placeholder 3">
            <a:extLst>
              <a:ext uri="{FF2B5EF4-FFF2-40B4-BE49-F238E27FC236}">
                <a16:creationId xmlns:a16="http://schemas.microsoft.com/office/drawing/2014/main" id="{C7EFAF28-6BA6-4806-B854-04E2D4D33E78}"/>
              </a:ext>
            </a:extLst>
          </p:cNvPr>
          <p:cNvSpPr>
            <a:spLocks noGrp="1"/>
          </p:cNvSpPr>
          <p:nvPr>
            <p:ph type="sldNum" sz="quarter" idx="12"/>
          </p:nvPr>
        </p:nvSpPr>
        <p:spPr/>
        <p:txBody>
          <a:bodyPr/>
          <a:lstStyle/>
          <a:p>
            <a:fld id="{8A69B41D-D4B6-FD40-8C8E-00FA62457801}" type="slidenum">
              <a:rPr lang="en-US" smtClean="0"/>
              <a:t>21</a:t>
            </a:fld>
            <a:endParaRPr lang="en-US"/>
          </a:p>
        </p:txBody>
      </p:sp>
    </p:spTree>
    <p:extLst>
      <p:ext uri="{BB962C8B-B14F-4D97-AF65-F5344CB8AC3E}">
        <p14:creationId xmlns:p14="http://schemas.microsoft.com/office/powerpoint/2010/main" val="1408243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Freeform: Shape 18">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Freeform: Shape 20">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78E7EB8-E50A-4CA1-9343-BDECC1E35F9A}"/>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3600" b="1" kern="1200">
                <a:latin typeface="Bahnschrift"/>
              </a:rPr>
              <a:t>Power</a:t>
            </a:r>
          </a:p>
        </p:txBody>
      </p:sp>
      <p:sp>
        <p:nvSpPr>
          <p:cNvPr id="23" name="Rectangle 22">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EAEEE080-AF86-441B-BE84-3F4AC55AD5D4}"/>
              </a:ext>
            </a:extLst>
          </p:cNvPr>
          <p:cNvSpPr txBox="1"/>
          <p:nvPr/>
        </p:nvSpPr>
        <p:spPr>
          <a:xfrm>
            <a:off x="371094" y="2718054"/>
            <a:ext cx="3438906" cy="32072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700">
                <a:latin typeface="Bahnschrift"/>
              </a:rPr>
              <a:t>Supply: 24V 1200W</a:t>
            </a:r>
          </a:p>
          <a:p>
            <a:pPr indent="-228600">
              <a:lnSpc>
                <a:spcPct val="90000"/>
              </a:lnSpc>
              <a:spcAft>
                <a:spcPts val="600"/>
              </a:spcAft>
              <a:buFont typeface="Arial" panose="020B0604020202020204" pitchFamily="34" charset="0"/>
              <a:buChar char="•"/>
            </a:pPr>
            <a:r>
              <a:rPr lang="en-US" sz="1700">
                <a:latin typeface="Bahnschrift"/>
              </a:rPr>
              <a:t>Step Downs : 12V and 5V</a:t>
            </a:r>
          </a:p>
          <a:p>
            <a:pPr indent="-228600">
              <a:lnSpc>
                <a:spcPct val="90000"/>
              </a:lnSpc>
              <a:spcAft>
                <a:spcPts val="600"/>
              </a:spcAft>
              <a:buFont typeface="Arial" panose="020B0604020202020204" pitchFamily="34" charset="0"/>
              <a:buChar char="•"/>
            </a:pPr>
            <a:r>
              <a:rPr lang="en-US" sz="1700">
                <a:latin typeface="Bahnschrift"/>
              </a:rPr>
              <a:t>Manufacturer Recommends 80% load</a:t>
            </a:r>
          </a:p>
        </p:txBody>
      </p:sp>
      <p:pic>
        <p:nvPicPr>
          <p:cNvPr id="5" name="Picture 5" descr="Table&#10;&#10;Description automatically generated">
            <a:extLst>
              <a:ext uri="{FF2B5EF4-FFF2-40B4-BE49-F238E27FC236}">
                <a16:creationId xmlns:a16="http://schemas.microsoft.com/office/drawing/2014/main" id="{8FEF16F5-92A1-4411-AEA6-137759E0C6C7}"/>
              </a:ext>
            </a:extLst>
          </p:cNvPr>
          <p:cNvPicPr>
            <a:picLocks noChangeAspect="1"/>
          </p:cNvPicPr>
          <p:nvPr/>
        </p:nvPicPr>
        <p:blipFill>
          <a:blip r:embed="rId2"/>
          <a:stretch>
            <a:fillRect/>
          </a:stretch>
        </p:blipFill>
        <p:spPr>
          <a:xfrm>
            <a:off x="5971309" y="761120"/>
            <a:ext cx="4703617" cy="5342688"/>
          </a:xfrm>
          <a:prstGeom prst="rect">
            <a:avLst/>
          </a:prstGeom>
        </p:spPr>
      </p:pic>
      <p:sp>
        <p:nvSpPr>
          <p:cNvPr id="6" name="Slide Number Placeholder 5">
            <a:extLst>
              <a:ext uri="{FF2B5EF4-FFF2-40B4-BE49-F238E27FC236}">
                <a16:creationId xmlns:a16="http://schemas.microsoft.com/office/drawing/2014/main" id="{03AE3DBE-AF99-4201-8994-FE98EE2612A4}"/>
              </a:ext>
            </a:extLst>
          </p:cNvPr>
          <p:cNvSpPr>
            <a:spLocks noGrp="1"/>
          </p:cNvSpPr>
          <p:nvPr>
            <p:ph type="sldNum" sz="quarter" idx="12"/>
          </p:nvPr>
        </p:nvSpPr>
        <p:spPr/>
        <p:txBody>
          <a:bodyPr/>
          <a:lstStyle/>
          <a:p>
            <a:fld id="{8A69B41D-D4B6-FD40-8C8E-00FA62457801}" type="slidenum">
              <a:rPr lang="en-US" smtClean="0"/>
              <a:t>22</a:t>
            </a:fld>
            <a:endParaRPr lang="en-US"/>
          </a:p>
        </p:txBody>
      </p:sp>
    </p:spTree>
    <p:extLst>
      <p:ext uri="{BB962C8B-B14F-4D97-AF65-F5344CB8AC3E}">
        <p14:creationId xmlns:p14="http://schemas.microsoft.com/office/powerpoint/2010/main" val="12484793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 schematic&#10;&#10;Description automatically generated">
            <a:extLst>
              <a:ext uri="{FF2B5EF4-FFF2-40B4-BE49-F238E27FC236}">
                <a16:creationId xmlns:a16="http://schemas.microsoft.com/office/drawing/2014/main" id="{B7A6C33E-A102-4B29-966C-5976F086A352}"/>
              </a:ext>
            </a:extLst>
          </p:cNvPr>
          <p:cNvPicPr>
            <a:picLocks noGrp="1" noChangeAspect="1"/>
          </p:cNvPicPr>
          <p:nvPr>
            <p:ph idx="1"/>
          </p:nvPr>
        </p:nvPicPr>
        <p:blipFill>
          <a:blip r:embed="rId2"/>
          <a:stretch>
            <a:fillRect/>
          </a:stretch>
        </p:blipFill>
        <p:spPr>
          <a:xfrm>
            <a:off x="1270153" y="-1222"/>
            <a:ext cx="9739618" cy="6862030"/>
          </a:xfrm>
        </p:spPr>
      </p:pic>
      <p:sp>
        <p:nvSpPr>
          <p:cNvPr id="2" name="Slide Number Placeholder 1">
            <a:extLst>
              <a:ext uri="{FF2B5EF4-FFF2-40B4-BE49-F238E27FC236}">
                <a16:creationId xmlns:a16="http://schemas.microsoft.com/office/drawing/2014/main" id="{099519BB-1ADC-4B87-9A2B-0850CAA025AF}"/>
              </a:ext>
            </a:extLst>
          </p:cNvPr>
          <p:cNvSpPr>
            <a:spLocks noGrp="1"/>
          </p:cNvSpPr>
          <p:nvPr>
            <p:ph type="sldNum" sz="quarter" idx="12"/>
          </p:nvPr>
        </p:nvSpPr>
        <p:spPr/>
        <p:txBody>
          <a:bodyPr/>
          <a:lstStyle/>
          <a:p>
            <a:fld id="{8A69B41D-D4B6-FD40-8C8E-00FA62457801}" type="slidenum">
              <a:rPr lang="en-US" smtClean="0"/>
              <a:t>23</a:t>
            </a:fld>
            <a:endParaRPr lang="en-US"/>
          </a:p>
        </p:txBody>
      </p:sp>
    </p:spTree>
    <p:extLst>
      <p:ext uri="{BB962C8B-B14F-4D97-AF65-F5344CB8AC3E}">
        <p14:creationId xmlns:p14="http://schemas.microsoft.com/office/powerpoint/2010/main" val="1774286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24">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4" name="!!text rectangle">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C5D2B0E-87B8-48F6-BF1D-8B3266E1C1BE}"/>
              </a:ext>
            </a:extLst>
          </p:cNvPr>
          <p:cNvSpPr>
            <a:spLocks noGrp="1"/>
          </p:cNvSpPr>
          <p:nvPr>
            <p:ph type="title"/>
          </p:nvPr>
        </p:nvSpPr>
        <p:spPr>
          <a:xfrm>
            <a:off x="841247" y="978619"/>
            <a:ext cx="3410712" cy="1106424"/>
          </a:xfrm>
        </p:spPr>
        <p:txBody>
          <a:bodyPr vert="horz" lIns="91440" tIns="45720" rIns="91440" bIns="45720" rtlCol="0" anchor="ctr">
            <a:normAutofit/>
          </a:bodyPr>
          <a:lstStyle/>
          <a:p>
            <a:r>
              <a:rPr lang="en-US" sz="4000">
                <a:latin typeface="Bahnschrift" panose="020B0502040204020203" pitchFamily="34" charset="0"/>
              </a:rPr>
              <a:t>Goal Tracking</a:t>
            </a:r>
          </a:p>
        </p:txBody>
      </p:sp>
      <p:sp>
        <p:nvSpPr>
          <p:cNvPr id="45" name="!!accent">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6" name="Rectangle 30">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D262B73D-EED0-442B-9B76-8A4F1F48826D}"/>
              </a:ext>
            </a:extLst>
          </p:cNvPr>
          <p:cNvSpPr txBox="1"/>
          <p:nvPr/>
        </p:nvSpPr>
        <p:spPr>
          <a:xfrm>
            <a:off x="841247" y="2359152"/>
            <a:ext cx="3410712" cy="3425043"/>
          </a:xfrm>
          <a:prstGeom prst="rect">
            <a:avLst/>
          </a:prstGeom>
        </p:spPr>
        <p:txBody>
          <a:bodyPr vert="horz" lIns="91440" tIns="45720" rIns="91440" bIns="45720" rtlCol="0">
            <a:normAutofit/>
          </a:bodyPr>
          <a:lstStyle/>
          <a:p>
            <a:pPr marR="0" lvl="0" fontAlgn="auto">
              <a:lnSpc>
                <a:spcPct val="90000"/>
              </a:lnSpc>
              <a:spcBef>
                <a:spcPts val="0"/>
              </a:spcBef>
              <a:spcAft>
                <a:spcPts val="600"/>
              </a:spcAft>
              <a:buClrTx/>
              <a:buSzTx/>
              <a:tabLst/>
              <a:defRPr/>
            </a:pPr>
            <a:r>
              <a:rPr kumimoji="0" lang="en-US" b="0" i="0" u="none" strike="noStrike" cap="none" spc="0" normalizeH="0" baseline="0" noProof="0">
                <a:ln>
                  <a:noFill/>
                </a:ln>
                <a:effectLst/>
                <a:uLnTx/>
                <a:uFillTx/>
                <a:latin typeface="Bahnschrift" panose="020B0502040204020203" pitchFamily="34" charset="0"/>
              </a:rPr>
              <a:t>Break Beams</a:t>
            </a:r>
          </a:p>
          <a:p>
            <a:pPr marL="28575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b="0" i="0" u="none" strike="noStrike" cap="none" spc="0" normalizeH="0" baseline="0" noProof="0">
                <a:ln>
                  <a:noFill/>
                </a:ln>
                <a:effectLst/>
                <a:uLnTx/>
                <a:uFillTx/>
                <a:latin typeface="Bahnschrift" panose="020B0502040204020203" pitchFamily="34" charset="0"/>
              </a:rPr>
              <a:t>Set up two sensors on each side</a:t>
            </a:r>
          </a:p>
          <a:p>
            <a:pPr marL="28575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b="0" i="0" u="none" strike="noStrike" cap="none" spc="0" normalizeH="0" baseline="0" noProof="0">
                <a:ln>
                  <a:noFill/>
                </a:ln>
                <a:effectLst/>
                <a:uLnTx/>
                <a:uFillTx/>
                <a:latin typeface="Bahnschrift" panose="020B0502040204020203" pitchFamily="34" charset="0"/>
              </a:rPr>
              <a:t>Will sense an object pass using IR light</a:t>
            </a:r>
          </a:p>
          <a:p>
            <a:pPr marL="28575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b="0" i="0" u="none" strike="noStrike" cap="none" spc="0" normalizeH="0" baseline="0" noProof="0">
                <a:ln>
                  <a:noFill/>
                </a:ln>
                <a:effectLst/>
                <a:uLnTx/>
                <a:uFillTx/>
                <a:latin typeface="Bahnschrift" panose="020B0502040204020203" pitchFamily="34" charset="0"/>
              </a:rPr>
              <a:t>Sends a signal to the CAN bus to track the score</a:t>
            </a:r>
          </a:p>
          <a:p>
            <a:pPr marL="5715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b="0" i="0" u="none" strike="noStrike" cap="none" spc="0" normalizeH="0" baseline="0" noProof="0">
              <a:ln>
                <a:noFill/>
              </a:ln>
              <a:effectLst/>
              <a:uLnTx/>
              <a:uFillTx/>
              <a:latin typeface="Bahnschrift" panose="020B0502040204020203" pitchFamily="34" charset="0"/>
            </a:endParaRPr>
          </a:p>
        </p:txBody>
      </p:sp>
      <p:pic>
        <p:nvPicPr>
          <p:cNvPr id="8" name="Picture 7" descr="A picture containing scissors, tool&#10;&#10;Description automatically generated">
            <a:extLst>
              <a:ext uri="{FF2B5EF4-FFF2-40B4-BE49-F238E27FC236}">
                <a16:creationId xmlns:a16="http://schemas.microsoft.com/office/drawing/2014/main" id="{E58C3E13-47A6-4288-B4F6-96C4EF71029A}"/>
              </a:ext>
            </a:extLst>
          </p:cNvPr>
          <p:cNvPicPr>
            <a:picLocks noChangeAspect="1"/>
          </p:cNvPicPr>
          <p:nvPr/>
        </p:nvPicPr>
        <p:blipFill rotWithShape="1">
          <a:blip r:embed="rId3">
            <a:extLst>
              <a:ext uri="{28A0092B-C50C-407E-A947-70E740481C1C}">
                <a14:useLocalDpi xmlns:a14="http://schemas.microsoft.com/office/drawing/2010/main" val="0"/>
              </a:ext>
            </a:extLst>
          </a:blip>
          <a:srcRect l="3254" r="5884" b="-1"/>
          <a:stretch/>
        </p:blipFill>
        <p:spPr>
          <a:xfrm>
            <a:off x="5124450" y="634382"/>
            <a:ext cx="6657213" cy="5495162"/>
          </a:xfrm>
          <a:prstGeom prst="rect">
            <a:avLst/>
          </a:prstGeom>
        </p:spPr>
      </p:pic>
      <p:sp>
        <p:nvSpPr>
          <p:cNvPr id="3" name="Slide Number Placeholder 2">
            <a:extLst>
              <a:ext uri="{FF2B5EF4-FFF2-40B4-BE49-F238E27FC236}">
                <a16:creationId xmlns:a16="http://schemas.microsoft.com/office/drawing/2014/main" id="{C5D503BF-EA8A-485F-A243-5271B46C78F1}"/>
              </a:ext>
            </a:extLst>
          </p:cNvPr>
          <p:cNvSpPr>
            <a:spLocks noGrp="1"/>
          </p:cNvSpPr>
          <p:nvPr>
            <p:ph type="sldNum" sz="quarter" idx="12"/>
          </p:nvPr>
        </p:nvSpPr>
        <p:spPr/>
        <p:txBody>
          <a:bodyPr/>
          <a:lstStyle/>
          <a:p>
            <a:fld id="{3D0B7F8F-2795-4D26-8A54-F6E596A2971A}" type="slidenum">
              <a:rPr lang="en-US" smtClean="0"/>
              <a:t>24</a:t>
            </a:fld>
            <a:endParaRPr lang="en-US"/>
          </a:p>
        </p:txBody>
      </p:sp>
    </p:spTree>
    <p:extLst>
      <p:ext uri="{BB962C8B-B14F-4D97-AF65-F5344CB8AC3E}">
        <p14:creationId xmlns:p14="http://schemas.microsoft.com/office/powerpoint/2010/main" val="14280132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4B7E921-4FB7-284B-9679-627B0D7126F5}"/>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kern="1200">
                <a:latin typeface="Bahnschrift"/>
                <a:ea typeface="+mj-ea"/>
                <a:cs typeface="+mj-cs"/>
              </a:rPr>
              <a:t>Software Organization and Structure</a:t>
            </a:r>
          </a:p>
        </p:txBody>
      </p:sp>
      <p:sp>
        <p:nvSpPr>
          <p:cNvPr id="61" name="Rectangle 6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TextBox 11">
            <a:extLst>
              <a:ext uri="{FF2B5EF4-FFF2-40B4-BE49-F238E27FC236}">
                <a16:creationId xmlns:a16="http://schemas.microsoft.com/office/drawing/2014/main" id="{14747C90-BFA3-CF43-8682-F05D880FA207}"/>
              </a:ext>
            </a:extLst>
          </p:cNvPr>
          <p:cNvSpPr txBox="1"/>
          <p:nvPr/>
        </p:nvSpPr>
        <p:spPr>
          <a:xfrm>
            <a:off x="572493" y="2071316"/>
            <a:ext cx="3821625" cy="4128352"/>
          </a:xfrm>
          <a:prstGeom prst="rect">
            <a:avLst/>
          </a:prstGeom>
        </p:spPr>
        <p:txBody>
          <a:bodyPr vert="horz" lIns="91440" tIns="45720" rIns="91440" bIns="45720" rtlCol="0" anchor="t">
            <a:normAutofit/>
          </a:bodyPr>
          <a:lstStyle/>
          <a:p>
            <a:pPr>
              <a:lnSpc>
                <a:spcPct val="90000"/>
              </a:lnSpc>
              <a:spcAft>
                <a:spcPts val="600"/>
              </a:spcAft>
            </a:pPr>
            <a:endParaRPr lang="en-US" sz="2000">
              <a:latin typeface="Bahnschrift"/>
            </a:endParaRPr>
          </a:p>
          <a:p>
            <a:pPr indent="-228600">
              <a:lnSpc>
                <a:spcPct val="90000"/>
              </a:lnSpc>
              <a:spcAft>
                <a:spcPts val="600"/>
              </a:spcAft>
              <a:buFont typeface="Arial" panose="020B0604020202020204" pitchFamily="34" charset="0"/>
              <a:buChar char="•"/>
            </a:pPr>
            <a:endParaRPr lang="en-US" sz="2000">
              <a:latin typeface="Bahnschrift"/>
            </a:endParaRPr>
          </a:p>
        </p:txBody>
      </p:sp>
      <p:pic>
        <p:nvPicPr>
          <p:cNvPr id="3" name="Picture 3" descr="A picture containing diagram&#10;&#10;Description automatically generated">
            <a:extLst>
              <a:ext uri="{FF2B5EF4-FFF2-40B4-BE49-F238E27FC236}">
                <a16:creationId xmlns:a16="http://schemas.microsoft.com/office/drawing/2014/main" id="{89D3E5D0-BE30-4EA5-B435-7E139009B307}"/>
              </a:ext>
            </a:extLst>
          </p:cNvPr>
          <p:cNvPicPr>
            <a:picLocks noChangeAspect="1"/>
          </p:cNvPicPr>
          <p:nvPr/>
        </p:nvPicPr>
        <p:blipFill>
          <a:blip r:embed="rId3"/>
          <a:stretch>
            <a:fillRect/>
          </a:stretch>
        </p:blipFill>
        <p:spPr>
          <a:xfrm>
            <a:off x="5188528" y="768148"/>
            <a:ext cx="6317672" cy="5432542"/>
          </a:xfrm>
          <a:prstGeom prst="rect">
            <a:avLst/>
          </a:prstGeom>
        </p:spPr>
      </p:pic>
      <p:sp>
        <p:nvSpPr>
          <p:cNvPr id="4" name="Slide Number Placeholder 3">
            <a:extLst>
              <a:ext uri="{FF2B5EF4-FFF2-40B4-BE49-F238E27FC236}">
                <a16:creationId xmlns:a16="http://schemas.microsoft.com/office/drawing/2014/main" id="{5D4EDC31-0839-4AB8-9B28-E5BF21C4895E}"/>
              </a:ext>
            </a:extLst>
          </p:cNvPr>
          <p:cNvSpPr>
            <a:spLocks noGrp="1"/>
          </p:cNvSpPr>
          <p:nvPr>
            <p:ph type="sldNum" sz="quarter" idx="12"/>
          </p:nvPr>
        </p:nvSpPr>
        <p:spPr/>
        <p:txBody>
          <a:bodyPr/>
          <a:lstStyle/>
          <a:p>
            <a:fld id="{8A69B41D-D4B6-FD40-8C8E-00FA62457801}" type="slidenum">
              <a:rPr lang="en-US" smtClean="0"/>
              <a:t>25</a:t>
            </a:fld>
            <a:endParaRPr lang="en-US"/>
          </a:p>
        </p:txBody>
      </p:sp>
    </p:spTree>
    <p:extLst>
      <p:ext uri="{BB962C8B-B14F-4D97-AF65-F5344CB8AC3E}">
        <p14:creationId xmlns:p14="http://schemas.microsoft.com/office/powerpoint/2010/main" val="25999568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4B7E921-4FB7-284B-9679-627B0D7126F5}"/>
              </a:ext>
            </a:extLst>
          </p:cNvPr>
          <p:cNvSpPr txBox="1"/>
          <p:nvPr/>
        </p:nvSpPr>
        <p:spPr>
          <a:xfrm>
            <a:off x="1051560" y="586822"/>
            <a:ext cx="3527503" cy="164592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a:latin typeface="Bahnschrift"/>
                <a:ea typeface="+mj-ea"/>
                <a:cs typeface="+mj-cs"/>
              </a:rPr>
              <a:t>Vision and Perception</a:t>
            </a:r>
          </a:p>
        </p:txBody>
      </p:sp>
      <p:sp>
        <p:nvSpPr>
          <p:cNvPr id="29" name="Rectangle 28">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1" name="Rectangle 30">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A87927AC-8429-D242-9F31-193EE99C1A6C}"/>
              </a:ext>
            </a:extLst>
          </p:cNvPr>
          <p:cNvSpPr txBox="1"/>
          <p:nvPr/>
        </p:nvSpPr>
        <p:spPr>
          <a:xfrm>
            <a:off x="5250106" y="586822"/>
            <a:ext cx="6106742" cy="1645920"/>
          </a:xfrm>
          <a:prstGeom prst="rect">
            <a:avLst/>
          </a:prstGeom>
        </p:spPr>
        <p:txBody>
          <a:bodyPr vert="horz" lIns="91440" tIns="45720" rIns="91440" bIns="45720" rtlCol="0" anchor="ctr">
            <a:normAutofit/>
          </a:bodyPr>
          <a:lstStyle/>
          <a:p>
            <a:pPr>
              <a:lnSpc>
                <a:spcPct val="90000"/>
              </a:lnSpc>
              <a:spcAft>
                <a:spcPts val="600"/>
              </a:spcAft>
            </a:pPr>
            <a:r>
              <a:rPr lang="en-US" sz="1000" b="1">
                <a:latin typeface="Bahnschrift"/>
              </a:rPr>
              <a:t>Goal: </a:t>
            </a:r>
            <a:endParaRPr lang="en-US">
              <a:latin typeface="Bahnschrift"/>
            </a:endParaRPr>
          </a:p>
          <a:p>
            <a:pPr marL="285750" indent="-228600">
              <a:lnSpc>
                <a:spcPct val="90000"/>
              </a:lnSpc>
              <a:spcAft>
                <a:spcPts val="600"/>
              </a:spcAft>
              <a:buFont typeface="Arial" panose="020B0604020202020204" pitchFamily="34" charset="0"/>
              <a:buChar char="•"/>
            </a:pPr>
            <a:r>
              <a:rPr lang="en-US" sz="1000">
                <a:latin typeface="Bahnschrift"/>
              </a:rPr>
              <a:t>Locate the ball on the playing field and deliver the balls location and velocity vector to the main computer, updating the game state.</a:t>
            </a:r>
            <a:endParaRPr lang="en-US" sz="1000">
              <a:latin typeface="Bahnschrift"/>
              <a:cs typeface="Calibri"/>
            </a:endParaRPr>
          </a:p>
          <a:p>
            <a:pPr>
              <a:lnSpc>
                <a:spcPct val="90000"/>
              </a:lnSpc>
              <a:spcAft>
                <a:spcPts val="600"/>
              </a:spcAft>
            </a:pPr>
            <a:r>
              <a:rPr lang="en-US" sz="1000" b="1">
                <a:latin typeface="Bahnschrift"/>
              </a:rPr>
              <a:t>Constraints:</a:t>
            </a:r>
            <a:endParaRPr lang="en-US" sz="1000" b="1">
              <a:latin typeface="Bahnschrift"/>
              <a:cs typeface="Calibri" panose="020F0502020204030204"/>
            </a:endParaRPr>
          </a:p>
          <a:p>
            <a:pPr marL="285750" indent="-228600">
              <a:lnSpc>
                <a:spcPct val="90000"/>
              </a:lnSpc>
              <a:spcAft>
                <a:spcPts val="600"/>
              </a:spcAft>
              <a:buFont typeface="Arial" panose="020B0604020202020204" pitchFamily="34" charset="0"/>
              <a:buChar char="•"/>
            </a:pPr>
            <a:r>
              <a:rPr lang="en-US" sz="1000">
                <a:latin typeface="Bahnschrift"/>
              </a:rPr>
              <a:t>Balancing processing time and frame rate, staying under a 10ms processing time (100fps).</a:t>
            </a:r>
            <a:endParaRPr lang="en-US" sz="1000">
              <a:latin typeface="Bahnschrift"/>
              <a:cs typeface="Calibri"/>
            </a:endParaRPr>
          </a:p>
          <a:p>
            <a:pPr>
              <a:lnSpc>
                <a:spcPct val="90000"/>
              </a:lnSpc>
              <a:spcAft>
                <a:spcPts val="600"/>
              </a:spcAft>
            </a:pPr>
            <a:r>
              <a:rPr lang="en-US" sz="1000" b="1">
                <a:latin typeface="Bahnschrift"/>
              </a:rPr>
              <a:t>What am I finding</a:t>
            </a:r>
            <a:r>
              <a:rPr lang="en-US" sz="1000">
                <a:latin typeface="Bahnschrift"/>
              </a:rPr>
              <a:t>?</a:t>
            </a:r>
            <a:endParaRPr lang="en-US" sz="1000">
              <a:latin typeface="Bahnschrift"/>
              <a:cs typeface="Calibri" panose="020F0502020204030204"/>
            </a:endParaRPr>
          </a:p>
          <a:p>
            <a:pPr marL="285750" indent="-228600">
              <a:lnSpc>
                <a:spcPct val="90000"/>
              </a:lnSpc>
              <a:spcAft>
                <a:spcPts val="600"/>
              </a:spcAft>
              <a:buFont typeface="Arial" panose="020B0604020202020204" pitchFamily="34" charset="0"/>
              <a:buChar char="•"/>
            </a:pPr>
            <a:r>
              <a:rPr lang="en-US" sz="1000">
                <a:latin typeface="Bahnschrift"/>
              </a:rPr>
              <a:t>Ball Position (X, Y)</a:t>
            </a:r>
            <a:endParaRPr lang="en-US" sz="1000">
              <a:latin typeface="Bahnschrift"/>
              <a:cs typeface="Calibri"/>
            </a:endParaRPr>
          </a:p>
          <a:p>
            <a:pPr marL="285750" indent="-228600">
              <a:lnSpc>
                <a:spcPct val="90000"/>
              </a:lnSpc>
              <a:spcAft>
                <a:spcPts val="600"/>
              </a:spcAft>
              <a:buFont typeface="Arial" panose="020B0604020202020204" pitchFamily="34" charset="0"/>
              <a:buChar char="•"/>
            </a:pPr>
            <a:r>
              <a:rPr lang="en-US" sz="1000">
                <a:latin typeface="Bahnschrift"/>
              </a:rPr>
              <a:t>Ball velocity vector (Vx, Vy)</a:t>
            </a:r>
            <a:endParaRPr lang="en-US" sz="1000">
              <a:latin typeface="Bahnschrift"/>
              <a:cs typeface="Calibri"/>
            </a:endParaRPr>
          </a:p>
        </p:txBody>
      </p:sp>
      <p:pic>
        <p:nvPicPr>
          <p:cNvPr id="3" name="Picture 3" descr="Chart, histogram&#10;&#10;Description automatically generated">
            <a:extLst>
              <a:ext uri="{FF2B5EF4-FFF2-40B4-BE49-F238E27FC236}">
                <a16:creationId xmlns:a16="http://schemas.microsoft.com/office/drawing/2014/main" id="{50310352-9FFE-4ECD-9B7A-8A6BE8684830}"/>
              </a:ext>
            </a:extLst>
          </p:cNvPr>
          <p:cNvPicPr>
            <a:picLocks noChangeAspect="1"/>
          </p:cNvPicPr>
          <p:nvPr/>
        </p:nvPicPr>
        <p:blipFill>
          <a:blip r:embed="rId3"/>
          <a:stretch>
            <a:fillRect/>
          </a:stretch>
        </p:blipFill>
        <p:spPr>
          <a:xfrm>
            <a:off x="557783" y="2798401"/>
            <a:ext cx="5314241" cy="3252929"/>
          </a:xfrm>
          <a:prstGeom prst="rect">
            <a:avLst/>
          </a:prstGeom>
        </p:spPr>
      </p:pic>
      <p:pic>
        <p:nvPicPr>
          <p:cNvPr id="2" name="Picture 2" descr="Chart&#10;&#10;Description automatically generated">
            <a:extLst>
              <a:ext uri="{FF2B5EF4-FFF2-40B4-BE49-F238E27FC236}">
                <a16:creationId xmlns:a16="http://schemas.microsoft.com/office/drawing/2014/main" id="{728BDFA8-6A39-4512-84B0-749AE8431C6E}"/>
              </a:ext>
            </a:extLst>
          </p:cNvPr>
          <p:cNvPicPr>
            <a:picLocks noChangeAspect="1"/>
          </p:cNvPicPr>
          <p:nvPr/>
        </p:nvPicPr>
        <p:blipFill>
          <a:blip r:embed="rId4"/>
          <a:stretch>
            <a:fillRect/>
          </a:stretch>
        </p:blipFill>
        <p:spPr>
          <a:xfrm>
            <a:off x="6050099" y="2797421"/>
            <a:ext cx="5671764" cy="3254890"/>
          </a:xfrm>
          <a:prstGeom prst="rect">
            <a:avLst/>
          </a:prstGeom>
        </p:spPr>
      </p:pic>
      <p:sp>
        <p:nvSpPr>
          <p:cNvPr id="12" name="TextBox 11">
            <a:extLst>
              <a:ext uri="{FF2B5EF4-FFF2-40B4-BE49-F238E27FC236}">
                <a16:creationId xmlns:a16="http://schemas.microsoft.com/office/drawing/2014/main" id="{14747C90-BFA3-CF43-8682-F05D880FA207}"/>
              </a:ext>
            </a:extLst>
          </p:cNvPr>
          <p:cNvSpPr txBox="1"/>
          <p:nvPr/>
        </p:nvSpPr>
        <p:spPr>
          <a:xfrm>
            <a:off x="8297333" y="1230031"/>
            <a:ext cx="3314294" cy="369332"/>
          </a:xfrm>
          <a:prstGeom prst="rect">
            <a:avLst/>
          </a:prstGeom>
          <a:noFill/>
        </p:spPr>
        <p:txBody>
          <a:bodyPr wrap="square" lIns="91440" tIns="45720" rIns="91440" bIns="45720" rtlCol="0" anchor="t">
            <a:spAutoFit/>
          </a:bodyPr>
          <a:lstStyle/>
          <a:p>
            <a:pPr algn="l"/>
            <a:endParaRPr lang="en-US">
              <a:cs typeface="Calibri"/>
            </a:endParaRPr>
          </a:p>
        </p:txBody>
      </p:sp>
      <p:sp>
        <p:nvSpPr>
          <p:cNvPr id="4" name="Slide Number Placeholder 3">
            <a:extLst>
              <a:ext uri="{FF2B5EF4-FFF2-40B4-BE49-F238E27FC236}">
                <a16:creationId xmlns:a16="http://schemas.microsoft.com/office/drawing/2014/main" id="{3F9ED830-7289-4E42-B8D4-B4680F3AB35B}"/>
              </a:ext>
            </a:extLst>
          </p:cNvPr>
          <p:cNvSpPr>
            <a:spLocks noGrp="1"/>
          </p:cNvSpPr>
          <p:nvPr>
            <p:ph type="sldNum" sz="quarter" idx="12"/>
          </p:nvPr>
        </p:nvSpPr>
        <p:spPr/>
        <p:txBody>
          <a:bodyPr/>
          <a:lstStyle/>
          <a:p>
            <a:fld id="{8A69B41D-D4B6-FD40-8C8E-00FA62457801}" type="slidenum">
              <a:rPr lang="en-US" smtClean="0"/>
              <a:t>26</a:t>
            </a:fld>
            <a:endParaRPr lang="en-US"/>
          </a:p>
        </p:txBody>
      </p:sp>
    </p:spTree>
    <p:extLst>
      <p:ext uri="{BB962C8B-B14F-4D97-AF65-F5344CB8AC3E}">
        <p14:creationId xmlns:p14="http://schemas.microsoft.com/office/powerpoint/2010/main" val="27164581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 name="Rectangle 40">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4B7E921-4FB7-284B-9679-627B0D7126F5}"/>
              </a:ext>
            </a:extLst>
          </p:cNvPr>
          <p:cNvSpPr txBox="1"/>
          <p:nvPr/>
        </p:nvSpPr>
        <p:spPr>
          <a:xfrm>
            <a:off x="868680" y="405575"/>
            <a:ext cx="4639354" cy="13716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a:latin typeface="Bahnschrift"/>
                <a:ea typeface="+mj-ea"/>
                <a:cs typeface="+mj-cs"/>
              </a:rPr>
              <a:t>Vision and Perception</a:t>
            </a:r>
          </a:p>
        </p:txBody>
      </p:sp>
      <p:sp>
        <p:nvSpPr>
          <p:cNvPr id="43" name="Rectangle 42">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3" descr="Text&#10;&#10;Description automatically generated">
            <a:extLst>
              <a:ext uri="{FF2B5EF4-FFF2-40B4-BE49-F238E27FC236}">
                <a16:creationId xmlns:a16="http://schemas.microsoft.com/office/drawing/2014/main" id="{BEF8CC89-AEB3-4C2F-B06E-2B2792FBE47D}"/>
              </a:ext>
            </a:extLst>
          </p:cNvPr>
          <p:cNvPicPr>
            <a:picLocks noChangeAspect="1"/>
          </p:cNvPicPr>
          <p:nvPr/>
        </p:nvPicPr>
        <p:blipFill>
          <a:blip r:embed="rId3"/>
          <a:stretch>
            <a:fillRect/>
          </a:stretch>
        </p:blipFill>
        <p:spPr>
          <a:xfrm>
            <a:off x="549058" y="2388229"/>
            <a:ext cx="4790341" cy="3184508"/>
          </a:xfrm>
          <a:prstGeom prst="rect">
            <a:avLst/>
          </a:prstGeom>
        </p:spPr>
      </p:pic>
      <p:sp>
        <p:nvSpPr>
          <p:cNvPr id="12" name="TextBox 11">
            <a:extLst>
              <a:ext uri="{FF2B5EF4-FFF2-40B4-BE49-F238E27FC236}">
                <a16:creationId xmlns:a16="http://schemas.microsoft.com/office/drawing/2014/main" id="{14747C90-BFA3-CF43-8682-F05D880FA207}"/>
              </a:ext>
            </a:extLst>
          </p:cNvPr>
          <p:cNvSpPr txBox="1"/>
          <p:nvPr/>
        </p:nvSpPr>
        <p:spPr>
          <a:xfrm>
            <a:off x="8297333" y="1230031"/>
            <a:ext cx="3314294" cy="369332"/>
          </a:xfrm>
          <a:prstGeom prst="rect">
            <a:avLst/>
          </a:prstGeom>
          <a:noFill/>
        </p:spPr>
        <p:txBody>
          <a:bodyPr wrap="square" lIns="91440" tIns="45720" rIns="91440" bIns="45720" rtlCol="0" anchor="t">
            <a:spAutoFit/>
          </a:bodyPr>
          <a:lstStyle/>
          <a:p>
            <a:pPr algn="l"/>
            <a:endParaRPr lang="en-US">
              <a:cs typeface="Calibri"/>
            </a:endParaRPr>
          </a:p>
        </p:txBody>
      </p:sp>
      <p:pic>
        <p:nvPicPr>
          <p:cNvPr id="7" name="Picture 7">
            <a:extLst>
              <a:ext uri="{FF2B5EF4-FFF2-40B4-BE49-F238E27FC236}">
                <a16:creationId xmlns:a16="http://schemas.microsoft.com/office/drawing/2014/main" id="{E49945EB-A8D8-4971-A321-DD9C833FA902}"/>
              </a:ext>
            </a:extLst>
          </p:cNvPr>
          <p:cNvPicPr>
            <a:picLocks noChangeAspect="1"/>
          </p:cNvPicPr>
          <p:nvPr/>
        </p:nvPicPr>
        <p:blipFill>
          <a:blip r:embed="rId4"/>
          <a:stretch>
            <a:fillRect/>
          </a:stretch>
        </p:blipFill>
        <p:spPr>
          <a:xfrm>
            <a:off x="5681546" y="2387987"/>
            <a:ext cx="5716857" cy="3187854"/>
          </a:xfrm>
          <a:prstGeom prst="rect">
            <a:avLst/>
          </a:prstGeom>
        </p:spPr>
      </p:pic>
      <p:sp>
        <p:nvSpPr>
          <p:cNvPr id="2" name="TextBox 1">
            <a:extLst>
              <a:ext uri="{FF2B5EF4-FFF2-40B4-BE49-F238E27FC236}">
                <a16:creationId xmlns:a16="http://schemas.microsoft.com/office/drawing/2014/main" id="{FADDDE59-2EF2-4224-81C3-7D7A6DE5A22F}"/>
              </a:ext>
            </a:extLst>
          </p:cNvPr>
          <p:cNvSpPr txBox="1"/>
          <p:nvPr/>
        </p:nvSpPr>
        <p:spPr>
          <a:xfrm>
            <a:off x="6349388" y="629797"/>
            <a:ext cx="473541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Bahnschrift"/>
                <a:cs typeface="Calibri"/>
              </a:rPr>
              <a:t>Normalization Function</a:t>
            </a:r>
          </a:p>
          <a:p>
            <a:pPr marL="742950" lvl="1" indent="-285750">
              <a:buFont typeface="Arial"/>
              <a:buChar char="•"/>
            </a:pPr>
            <a:r>
              <a:rPr lang="en-US">
                <a:latin typeface="Bahnschrift"/>
                <a:cs typeface="Calibri"/>
              </a:rPr>
              <a:t>Correct Fish-eye</a:t>
            </a:r>
          </a:p>
          <a:p>
            <a:pPr marL="742950" lvl="1" indent="-285750">
              <a:buFont typeface="Arial"/>
              <a:buChar char="•"/>
            </a:pPr>
            <a:r>
              <a:rPr lang="en-US">
                <a:latin typeface="Bahnschrift"/>
                <a:cs typeface="Calibri"/>
              </a:rPr>
              <a:t>Establish pixel-to-cm function</a:t>
            </a:r>
          </a:p>
        </p:txBody>
      </p:sp>
      <p:sp>
        <p:nvSpPr>
          <p:cNvPr id="4" name="Slide Number Placeholder 3">
            <a:extLst>
              <a:ext uri="{FF2B5EF4-FFF2-40B4-BE49-F238E27FC236}">
                <a16:creationId xmlns:a16="http://schemas.microsoft.com/office/drawing/2014/main" id="{DE0621BF-4846-416C-BA0A-14F66AE9B745}"/>
              </a:ext>
            </a:extLst>
          </p:cNvPr>
          <p:cNvSpPr>
            <a:spLocks noGrp="1"/>
          </p:cNvSpPr>
          <p:nvPr>
            <p:ph type="sldNum" sz="quarter" idx="12"/>
          </p:nvPr>
        </p:nvSpPr>
        <p:spPr/>
        <p:txBody>
          <a:bodyPr/>
          <a:lstStyle/>
          <a:p>
            <a:fld id="{8A69B41D-D4B6-FD40-8C8E-00FA62457801}" type="slidenum">
              <a:rPr lang="en-US" smtClean="0"/>
              <a:t>27</a:t>
            </a:fld>
            <a:endParaRPr lang="en-US"/>
          </a:p>
        </p:txBody>
      </p:sp>
    </p:spTree>
    <p:extLst>
      <p:ext uri="{BB962C8B-B14F-4D97-AF65-F5344CB8AC3E}">
        <p14:creationId xmlns:p14="http://schemas.microsoft.com/office/powerpoint/2010/main" val="30446028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24">
            <a:extLst>
              <a:ext uri="{FF2B5EF4-FFF2-40B4-BE49-F238E27FC236}">
                <a16:creationId xmlns:a16="http://schemas.microsoft.com/office/drawing/2014/main" id="{26FF42C2-EA15-4154-B242-E98E88CED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 name="Rectangle 26">
            <a:extLst>
              <a:ext uri="{FF2B5EF4-FFF2-40B4-BE49-F238E27FC236}">
                <a16:creationId xmlns:a16="http://schemas.microsoft.com/office/drawing/2014/main" id="{D79DE9F7-28C4-4856-BA57-D696E124C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92741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4B7E921-4FB7-284B-9679-627B0D7126F5}"/>
              </a:ext>
            </a:extLst>
          </p:cNvPr>
          <p:cNvSpPr txBox="1"/>
          <p:nvPr/>
        </p:nvSpPr>
        <p:spPr>
          <a:xfrm>
            <a:off x="838199" y="978408"/>
            <a:ext cx="4056530" cy="1106424"/>
          </a:xfrm>
          <a:prstGeom prst="rect">
            <a:avLst/>
          </a:prstGeom>
        </p:spPr>
        <p:txBody>
          <a:bodyPr vert="horz" lIns="91440" tIns="45720" rIns="91440" bIns="45720" rtlCol="0" anchor="ctr">
            <a:noAutofit/>
          </a:bodyPr>
          <a:lstStyle/>
          <a:p>
            <a:pPr>
              <a:lnSpc>
                <a:spcPct val="90000"/>
              </a:lnSpc>
              <a:spcBef>
                <a:spcPct val="0"/>
              </a:spcBef>
              <a:spcAft>
                <a:spcPts val="600"/>
              </a:spcAft>
            </a:pPr>
            <a:r>
              <a:rPr lang="en-US" sz="4000" b="1">
                <a:latin typeface="Bahnschrift"/>
                <a:ea typeface="+mj-ea"/>
                <a:cs typeface="+mj-cs"/>
              </a:rPr>
              <a:t>Graphical User Interface</a:t>
            </a:r>
          </a:p>
        </p:txBody>
      </p:sp>
      <p:sp>
        <p:nvSpPr>
          <p:cNvPr id="42" name="Rectangle 28">
            <a:extLst>
              <a:ext uri="{FF2B5EF4-FFF2-40B4-BE49-F238E27FC236}">
                <a16:creationId xmlns:a16="http://schemas.microsoft.com/office/drawing/2014/main" id="{E1F9ED9C-121B-44C6-A308-5824769C4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30">
            <a:extLst>
              <a:ext uri="{FF2B5EF4-FFF2-40B4-BE49-F238E27FC236}">
                <a16:creationId xmlns:a16="http://schemas.microsoft.com/office/drawing/2014/main" id="{4A5F8185-F27B-4E99-A06C-007336FE3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95865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C31D4627-E333-432D-95E5-3B8D1D813935}"/>
              </a:ext>
            </a:extLst>
          </p:cNvPr>
          <p:cNvSpPr txBox="1"/>
          <p:nvPr/>
        </p:nvSpPr>
        <p:spPr>
          <a:xfrm>
            <a:off x="838199" y="2359152"/>
            <a:ext cx="4056530" cy="342900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a:latin typeface="Bahnschrift"/>
              </a:rPr>
              <a:t>A way for the user to interact with the table and view the state of the game.</a:t>
            </a:r>
          </a:p>
          <a:p>
            <a:pPr indent="-228600">
              <a:lnSpc>
                <a:spcPct val="90000"/>
              </a:lnSpc>
              <a:spcAft>
                <a:spcPts val="600"/>
              </a:spcAft>
              <a:buFont typeface="Arial" panose="020B0604020202020204" pitchFamily="34" charset="0"/>
              <a:buChar char="•"/>
            </a:pPr>
            <a:r>
              <a:rPr lang="en-US">
                <a:latin typeface="Bahnschrift"/>
              </a:rPr>
              <a:t>Using a touch screen mounted to the posts of the table.</a:t>
            </a:r>
          </a:p>
          <a:p>
            <a:pPr indent="-228600">
              <a:lnSpc>
                <a:spcPct val="90000"/>
              </a:lnSpc>
              <a:spcAft>
                <a:spcPts val="600"/>
              </a:spcAft>
              <a:buFont typeface="Arial" panose="020B0604020202020204" pitchFamily="34" charset="0"/>
              <a:buChar char="•"/>
            </a:pPr>
            <a:r>
              <a:rPr lang="en-US">
                <a:latin typeface="Bahnschrift"/>
              </a:rPr>
              <a:t>The screen will allow users to start/stop the game and view the score of the current game.</a:t>
            </a:r>
          </a:p>
          <a:p>
            <a:pPr indent="-228600">
              <a:lnSpc>
                <a:spcPct val="90000"/>
              </a:lnSpc>
              <a:spcAft>
                <a:spcPts val="600"/>
              </a:spcAft>
              <a:buFont typeface="Arial" panose="020B0604020202020204" pitchFamily="34" charset="0"/>
              <a:buChar char="•"/>
            </a:pPr>
            <a:r>
              <a:rPr lang="en-US">
                <a:latin typeface="Bahnschrift"/>
              </a:rPr>
              <a:t>Designed using </a:t>
            </a:r>
            <a:r>
              <a:rPr lang="en-US" err="1">
                <a:latin typeface="Bahnschrift"/>
              </a:rPr>
              <a:t>ElectronJS</a:t>
            </a:r>
            <a:r>
              <a:rPr lang="en-US">
                <a:latin typeface="Bahnschrift"/>
              </a:rPr>
              <a:t>, a popular cross-desktop application. </a:t>
            </a:r>
          </a:p>
        </p:txBody>
      </p:sp>
      <p:pic>
        <p:nvPicPr>
          <p:cNvPr id="7" name="Picture 7" descr="Icon&#10;&#10;Description automatically generated">
            <a:extLst>
              <a:ext uri="{FF2B5EF4-FFF2-40B4-BE49-F238E27FC236}">
                <a16:creationId xmlns:a16="http://schemas.microsoft.com/office/drawing/2014/main" id="{0089F8E9-DFEA-476D-8C16-443233187649}"/>
              </a:ext>
            </a:extLst>
          </p:cNvPr>
          <p:cNvPicPr>
            <a:picLocks noChangeAspect="1"/>
          </p:cNvPicPr>
          <p:nvPr/>
        </p:nvPicPr>
        <p:blipFill>
          <a:blip r:embed="rId3"/>
          <a:stretch>
            <a:fillRect/>
          </a:stretch>
        </p:blipFill>
        <p:spPr>
          <a:xfrm>
            <a:off x="6114082" y="566928"/>
            <a:ext cx="2338913" cy="2338913"/>
          </a:xfrm>
          <a:prstGeom prst="rect">
            <a:avLst/>
          </a:prstGeom>
        </p:spPr>
      </p:pic>
      <p:pic>
        <p:nvPicPr>
          <p:cNvPr id="2" name="Picture 5" descr="A picture containing engineering drawing&#10;&#10;Description automatically generated">
            <a:extLst>
              <a:ext uri="{FF2B5EF4-FFF2-40B4-BE49-F238E27FC236}">
                <a16:creationId xmlns:a16="http://schemas.microsoft.com/office/drawing/2014/main" id="{589B1767-1B91-476B-900B-502173F15CA6}"/>
              </a:ext>
            </a:extLst>
          </p:cNvPr>
          <p:cNvPicPr>
            <a:picLocks noChangeAspect="1"/>
          </p:cNvPicPr>
          <p:nvPr/>
        </p:nvPicPr>
        <p:blipFill>
          <a:blip r:embed="rId4"/>
          <a:stretch>
            <a:fillRect/>
          </a:stretch>
        </p:blipFill>
        <p:spPr>
          <a:xfrm>
            <a:off x="9015227" y="564969"/>
            <a:ext cx="2767944" cy="2338914"/>
          </a:xfrm>
          <a:prstGeom prst="rect">
            <a:avLst/>
          </a:prstGeom>
        </p:spPr>
      </p:pic>
      <p:pic>
        <p:nvPicPr>
          <p:cNvPr id="4" name="Picture 6">
            <a:extLst>
              <a:ext uri="{FF2B5EF4-FFF2-40B4-BE49-F238E27FC236}">
                <a16:creationId xmlns:a16="http://schemas.microsoft.com/office/drawing/2014/main" id="{1D6ED63D-9646-47FF-AF74-C54199DB0D5D}"/>
              </a:ext>
            </a:extLst>
          </p:cNvPr>
          <p:cNvPicPr>
            <a:picLocks noChangeAspect="1"/>
          </p:cNvPicPr>
          <p:nvPr/>
        </p:nvPicPr>
        <p:blipFill>
          <a:blip r:embed="rId5"/>
          <a:stretch>
            <a:fillRect/>
          </a:stretch>
        </p:blipFill>
        <p:spPr>
          <a:xfrm>
            <a:off x="6593470" y="3109523"/>
            <a:ext cx="4495798" cy="3057143"/>
          </a:xfrm>
          <a:prstGeom prst="rect">
            <a:avLst/>
          </a:prstGeom>
        </p:spPr>
      </p:pic>
      <p:sp>
        <p:nvSpPr>
          <p:cNvPr id="12" name="TextBox 11">
            <a:extLst>
              <a:ext uri="{FF2B5EF4-FFF2-40B4-BE49-F238E27FC236}">
                <a16:creationId xmlns:a16="http://schemas.microsoft.com/office/drawing/2014/main" id="{14747C90-BFA3-CF43-8682-F05D880FA207}"/>
              </a:ext>
            </a:extLst>
          </p:cNvPr>
          <p:cNvSpPr txBox="1"/>
          <p:nvPr/>
        </p:nvSpPr>
        <p:spPr>
          <a:xfrm>
            <a:off x="8297333" y="1230031"/>
            <a:ext cx="3314294" cy="369332"/>
          </a:xfrm>
          <a:prstGeom prst="rect">
            <a:avLst/>
          </a:prstGeom>
          <a:noFill/>
        </p:spPr>
        <p:txBody>
          <a:bodyPr wrap="square" lIns="91440" tIns="45720" rIns="91440" bIns="45720" rtlCol="0" anchor="t">
            <a:spAutoFit/>
          </a:bodyPr>
          <a:lstStyle/>
          <a:p>
            <a:pPr algn="l"/>
            <a:endParaRPr lang="en-US">
              <a:cs typeface="Calibri"/>
            </a:endParaRPr>
          </a:p>
        </p:txBody>
      </p:sp>
      <p:sp>
        <p:nvSpPr>
          <p:cNvPr id="13" name="TextBox 12">
            <a:extLst>
              <a:ext uri="{FF2B5EF4-FFF2-40B4-BE49-F238E27FC236}">
                <a16:creationId xmlns:a16="http://schemas.microsoft.com/office/drawing/2014/main" id="{F27BFA3C-4C26-224A-9E1B-38B1A6DD96D6}"/>
              </a:ext>
            </a:extLst>
          </p:cNvPr>
          <p:cNvSpPr txBox="1"/>
          <p:nvPr/>
        </p:nvSpPr>
        <p:spPr>
          <a:xfrm>
            <a:off x="8297333" y="4032250"/>
            <a:ext cx="1828800" cy="369332"/>
          </a:xfrm>
          <a:prstGeom prst="rect">
            <a:avLst/>
          </a:prstGeom>
          <a:noFill/>
        </p:spPr>
        <p:txBody>
          <a:bodyPr wrap="square" lIns="91440" tIns="45720" rIns="91440" bIns="45720" rtlCol="0" anchor="t">
            <a:spAutoFit/>
          </a:bodyPr>
          <a:lstStyle/>
          <a:p>
            <a:endParaRPr lang="en-US">
              <a:cs typeface="Calibri"/>
            </a:endParaRPr>
          </a:p>
        </p:txBody>
      </p:sp>
      <p:sp>
        <p:nvSpPr>
          <p:cNvPr id="6" name="Slide Number Placeholder 5">
            <a:extLst>
              <a:ext uri="{FF2B5EF4-FFF2-40B4-BE49-F238E27FC236}">
                <a16:creationId xmlns:a16="http://schemas.microsoft.com/office/drawing/2014/main" id="{2CD43526-793E-4A6C-8D94-777C3C5B01F6}"/>
              </a:ext>
            </a:extLst>
          </p:cNvPr>
          <p:cNvSpPr>
            <a:spLocks noGrp="1"/>
          </p:cNvSpPr>
          <p:nvPr>
            <p:ph type="sldNum" sz="quarter" idx="12"/>
          </p:nvPr>
        </p:nvSpPr>
        <p:spPr/>
        <p:txBody>
          <a:bodyPr/>
          <a:lstStyle/>
          <a:p>
            <a:fld id="{8A69B41D-D4B6-FD40-8C8E-00FA62457801}" type="slidenum">
              <a:rPr lang="en-US" smtClean="0"/>
              <a:t>28</a:t>
            </a:fld>
            <a:endParaRPr lang="en-US"/>
          </a:p>
        </p:txBody>
      </p:sp>
    </p:spTree>
    <p:extLst>
      <p:ext uri="{BB962C8B-B14F-4D97-AF65-F5344CB8AC3E}">
        <p14:creationId xmlns:p14="http://schemas.microsoft.com/office/powerpoint/2010/main" val="2423871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7" descr="Graphical user interface, application, website&#10;&#10;Description automatically generated">
            <a:extLst>
              <a:ext uri="{FF2B5EF4-FFF2-40B4-BE49-F238E27FC236}">
                <a16:creationId xmlns:a16="http://schemas.microsoft.com/office/drawing/2014/main" id="{DF1594E6-60B2-4561-8A6D-4BFC851930C0}"/>
              </a:ext>
            </a:extLst>
          </p:cNvPr>
          <p:cNvPicPr>
            <a:picLocks noChangeAspect="1"/>
          </p:cNvPicPr>
          <p:nvPr/>
        </p:nvPicPr>
        <p:blipFill>
          <a:blip r:embed="rId3"/>
          <a:stretch>
            <a:fillRect/>
          </a:stretch>
        </p:blipFill>
        <p:spPr>
          <a:xfrm>
            <a:off x="2769989" y="643466"/>
            <a:ext cx="6652021" cy="5571067"/>
          </a:xfrm>
          <a:prstGeom prst="rect">
            <a:avLst/>
          </a:prstGeom>
        </p:spPr>
      </p:pic>
      <p:sp>
        <p:nvSpPr>
          <p:cNvPr id="12" name="TextBox 11">
            <a:extLst>
              <a:ext uri="{FF2B5EF4-FFF2-40B4-BE49-F238E27FC236}">
                <a16:creationId xmlns:a16="http://schemas.microsoft.com/office/drawing/2014/main" id="{14747C90-BFA3-CF43-8682-F05D880FA207}"/>
              </a:ext>
            </a:extLst>
          </p:cNvPr>
          <p:cNvSpPr txBox="1"/>
          <p:nvPr/>
        </p:nvSpPr>
        <p:spPr>
          <a:xfrm>
            <a:off x="8297333" y="1230031"/>
            <a:ext cx="3314294" cy="369332"/>
          </a:xfrm>
          <a:prstGeom prst="rect">
            <a:avLst/>
          </a:prstGeom>
          <a:noFill/>
        </p:spPr>
        <p:txBody>
          <a:bodyPr wrap="square" lIns="91440" tIns="45720" rIns="91440" bIns="45720" rtlCol="0" anchor="t">
            <a:spAutoFit/>
          </a:bodyPr>
          <a:lstStyle/>
          <a:p>
            <a:pPr algn="l"/>
            <a:endParaRPr lang="en-US">
              <a:cs typeface="Calibri"/>
            </a:endParaRPr>
          </a:p>
        </p:txBody>
      </p:sp>
      <p:sp>
        <p:nvSpPr>
          <p:cNvPr id="13" name="TextBox 12">
            <a:extLst>
              <a:ext uri="{FF2B5EF4-FFF2-40B4-BE49-F238E27FC236}">
                <a16:creationId xmlns:a16="http://schemas.microsoft.com/office/drawing/2014/main" id="{F27BFA3C-4C26-224A-9E1B-38B1A6DD96D6}"/>
              </a:ext>
            </a:extLst>
          </p:cNvPr>
          <p:cNvSpPr txBox="1"/>
          <p:nvPr/>
        </p:nvSpPr>
        <p:spPr>
          <a:xfrm>
            <a:off x="8297333" y="4032250"/>
            <a:ext cx="1828800" cy="369332"/>
          </a:xfrm>
          <a:prstGeom prst="rect">
            <a:avLst/>
          </a:prstGeom>
          <a:noFill/>
        </p:spPr>
        <p:txBody>
          <a:bodyPr wrap="square" lIns="91440" tIns="45720" rIns="91440" bIns="45720" rtlCol="0" anchor="t">
            <a:spAutoFit/>
          </a:bodyPr>
          <a:lstStyle/>
          <a:p>
            <a:endParaRPr lang="en-US">
              <a:cs typeface="Calibri"/>
            </a:endParaRPr>
          </a:p>
        </p:txBody>
      </p:sp>
      <p:sp>
        <p:nvSpPr>
          <p:cNvPr id="2" name="Slide Number Placeholder 1">
            <a:extLst>
              <a:ext uri="{FF2B5EF4-FFF2-40B4-BE49-F238E27FC236}">
                <a16:creationId xmlns:a16="http://schemas.microsoft.com/office/drawing/2014/main" id="{3456A73E-DA18-4960-BF82-0FD4BC2AF1F3}"/>
              </a:ext>
            </a:extLst>
          </p:cNvPr>
          <p:cNvSpPr>
            <a:spLocks noGrp="1"/>
          </p:cNvSpPr>
          <p:nvPr>
            <p:ph type="sldNum" sz="quarter" idx="12"/>
          </p:nvPr>
        </p:nvSpPr>
        <p:spPr/>
        <p:txBody>
          <a:bodyPr/>
          <a:lstStyle/>
          <a:p>
            <a:fld id="{8A69B41D-D4B6-FD40-8C8E-00FA62457801}" type="slidenum">
              <a:rPr lang="en-US" smtClean="0"/>
              <a:t>29</a:t>
            </a:fld>
            <a:endParaRPr lang="en-US"/>
          </a:p>
        </p:txBody>
      </p:sp>
    </p:spTree>
    <p:extLst>
      <p:ext uri="{BB962C8B-B14F-4D97-AF65-F5344CB8AC3E}">
        <p14:creationId xmlns:p14="http://schemas.microsoft.com/office/powerpoint/2010/main" val="1071140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B71DA5C-13E2-A149-B419-F04D98AC3511}"/>
              </a:ext>
            </a:extLst>
          </p:cNvPr>
          <p:cNvSpPr txBox="1"/>
          <p:nvPr/>
        </p:nvSpPr>
        <p:spPr>
          <a:xfrm>
            <a:off x="841248" y="548640"/>
            <a:ext cx="3600860" cy="543153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b="1" kern="1200">
                <a:latin typeface="Bahnschrift"/>
                <a:ea typeface="+mj-ea"/>
                <a:cs typeface="+mj-cs"/>
              </a:rPr>
              <a:t>MAE Team Introduction</a:t>
            </a:r>
          </a:p>
        </p:txBody>
      </p:sp>
      <p:sp>
        <p:nvSpPr>
          <p:cNvPr id="19"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0E297CD-5450-7441-A033-60CDC02876B0}"/>
              </a:ext>
            </a:extLst>
          </p:cNvPr>
          <p:cNvSpPr txBox="1"/>
          <p:nvPr/>
        </p:nvSpPr>
        <p:spPr>
          <a:xfrm>
            <a:off x="5135711" y="737945"/>
            <a:ext cx="6224335" cy="5431536"/>
          </a:xfrm>
          <a:prstGeom prst="rect">
            <a:avLst/>
          </a:prstGeom>
        </p:spPr>
        <p:txBody>
          <a:bodyPr vert="horz" lIns="91440" tIns="45720" rIns="91440" bIns="45720" rtlCol="0" anchor="ctr">
            <a:normAutofit/>
          </a:bodyPr>
          <a:lstStyle/>
          <a:p>
            <a:pPr lvl="3" indent="-228600">
              <a:lnSpc>
                <a:spcPct val="90000"/>
              </a:lnSpc>
              <a:spcAft>
                <a:spcPts val="600"/>
              </a:spcAft>
              <a:buFont typeface="Arial" panose="020B0604020202020204" pitchFamily="34" charset="0"/>
              <a:buChar char="•"/>
            </a:pPr>
            <a:r>
              <a:rPr lang="en-US">
                <a:latin typeface="Bahnschrift"/>
              </a:rPr>
              <a:t>Jackson Law</a:t>
            </a:r>
            <a:endParaRPr lang="en-US">
              <a:latin typeface="Bahnschrift"/>
              <a:cs typeface="Calibri" panose="020F0502020204030204"/>
            </a:endParaRPr>
          </a:p>
          <a:p>
            <a:pPr marL="1657350" lvl="3" indent="-228600">
              <a:lnSpc>
                <a:spcPct val="90000"/>
              </a:lnSpc>
              <a:spcAft>
                <a:spcPts val="600"/>
              </a:spcAft>
              <a:buFont typeface="Arial" panose="020B0604020202020204" pitchFamily="34" charset="0"/>
              <a:buChar char="•"/>
            </a:pPr>
            <a:r>
              <a:rPr lang="en-US">
                <a:latin typeface="Bahnschrift"/>
              </a:rPr>
              <a:t>Mechanical Engineering</a:t>
            </a:r>
            <a:endParaRPr lang="en-US">
              <a:latin typeface="Bahnschrift"/>
              <a:cs typeface="Calibri"/>
            </a:endParaRPr>
          </a:p>
          <a:p>
            <a:pPr marL="1657350" lvl="3" indent="-228600">
              <a:lnSpc>
                <a:spcPct val="90000"/>
              </a:lnSpc>
              <a:spcAft>
                <a:spcPts val="600"/>
              </a:spcAft>
              <a:buFont typeface="Arial" panose="020B0604020202020204" pitchFamily="34" charset="0"/>
              <a:buChar char="•"/>
            </a:pPr>
            <a:r>
              <a:rPr lang="en-US">
                <a:latin typeface="Bahnschrift"/>
                <a:cs typeface="Calibri"/>
              </a:rPr>
              <a:t>ME Team Lead</a:t>
            </a:r>
          </a:p>
          <a:p>
            <a:pPr marL="1371600" lvl="1" indent="-228600">
              <a:lnSpc>
                <a:spcPct val="90000"/>
              </a:lnSpc>
              <a:spcAft>
                <a:spcPts val="600"/>
              </a:spcAft>
              <a:buFont typeface="Arial" panose="020B0604020202020204" pitchFamily="34" charset="0"/>
              <a:buChar char="•"/>
            </a:pPr>
            <a:r>
              <a:rPr lang="en-US">
                <a:latin typeface="Bahnschrift"/>
              </a:rPr>
              <a:t>Jonathan Harris</a:t>
            </a:r>
            <a:endParaRPr lang="en-US">
              <a:latin typeface="Bahnschrift"/>
              <a:cs typeface="Calibri"/>
            </a:endParaRPr>
          </a:p>
          <a:p>
            <a:pPr marL="1657350" lvl="3" indent="-228600">
              <a:lnSpc>
                <a:spcPct val="90000"/>
              </a:lnSpc>
              <a:spcAft>
                <a:spcPts val="600"/>
              </a:spcAft>
              <a:buFont typeface="Arial" panose="020B0604020202020204" pitchFamily="34" charset="0"/>
              <a:buChar char="•"/>
            </a:pPr>
            <a:r>
              <a:rPr lang="en-US">
                <a:latin typeface="Bahnschrift"/>
              </a:rPr>
              <a:t>Mechanical Engineering</a:t>
            </a:r>
            <a:endParaRPr lang="en-US">
              <a:latin typeface="Bahnschrift"/>
              <a:cs typeface="Calibri"/>
            </a:endParaRPr>
          </a:p>
          <a:p>
            <a:pPr marL="1657350" lvl="3" indent="-228600">
              <a:lnSpc>
                <a:spcPct val="90000"/>
              </a:lnSpc>
              <a:spcAft>
                <a:spcPts val="600"/>
              </a:spcAft>
              <a:buFont typeface="Arial" panose="020B0604020202020204" pitchFamily="34" charset="0"/>
              <a:buChar char="•"/>
            </a:pPr>
            <a:r>
              <a:rPr lang="en-US">
                <a:latin typeface="Bahnschrift"/>
              </a:rPr>
              <a:t>Team Planner</a:t>
            </a:r>
            <a:endParaRPr lang="en-US">
              <a:latin typeface="Bahnschrift"/>
              <a:cs typeface="Calibri"/>
            </a:endParaRPr>
          </a:p>
          <a:p>
            <a:pPr marL="1371600" lvl="1" indent="-228600">
              <a:lnSpc>
                <a:spcPct val="90000"/>
              </a:lnSpc>
              <a:spcAft>
                <a:spcPts val="600"/>
              </a:spcAft>
              <a:buFont typeface="Arial" panose="020B0604020202020204" pitchFamily="34" charset="0"/>
              <a:buChar char="•"/>
            </a:pPr>
            <a:r>
              <a:rPr lang="en-US">
                <a:latin typeface="Bahnschrift"/>
              </a:rPr>
              <a:t>Alex Rivera</a:t>
            </a:r>
            <a:endParaRPr lang="en-US">
              <a:latin typeface="Bahnschrift"/>
              <a:cs typeface="Calibri"/>
            </a:endParaRPr>
          </a:p>
          <a:p>
            <a:pPr marL="1657350" lvl="3" indent="-228600">
              <a:lnSpc>
                <a:spcPct val="90000"/>
              </a:lnSpc>
              <a:spcAft>
                <a:spcPts val="600"/>
              </a:spcAft>
              <a:buFont typeface="Arial" panose="020B0604020202020204" pitchFamily="34" charset="0"/>
              <a:buChar char="•"/>
            </a:pPr>
            <a:r>
              <a:rPr lang="en-US">
                <a:latin typeface="Bahnschrift"/>
              </a:rPr>
              <a:t>Mechanical Engineering</a:t>
            </a:r>
            <a:endParaRPr lang="en-US">
              <a:latin typeface="Bahnschrift"/>
              <a:cs typeface="Calibri"/>
            </a:endParaRPr>
          </a:p>
          <a:p>
            <a:pPr marL="1371600" lvl="1" indent="-228600">
              <a:lnSpc>
                <a:spcPct val="90000"/>
              </a:lnSpc>
              <a:spcAft>
                <a:spcPts val="600"/>
              </a:spcAft>
              <a:buFont typeface="Arial" panose="020B0604020202020204" pitchFamily="34" charset="0"/>
              <a:buChar char="•"/>
            </a:pPr>
            <a:r>
              <a:rPr lang="en-US">
                <a:latin typeface="Bahnschrift"/>
              </a:rPr>
              <a:t>Hunter Collins</a:t>
            </a:r>
            <a:endParaRPr lang="en-US">
              <a:latin typeface="Bahnschrift"/>
              <a:cs typeface="Calibri"/>
            </a:endParaRPr>
          </a:p>
          <a:p>
            <a:pPr marL="1657350" lvl="3" indent="-228600">
              <a:lnSpc>
                <a:spcPct val="90000"/>
              </a:lnSpc>
              <a:spcAft>
                <a:spcPts val="600"/>
              </a:spcAft>
              <a:buFont typeface="Arial" panose="020B0604020202020204" pitchFamily="34" charset="0"/>
              <a:buChar char="•"/>
            </a:pPr>
            <a:r>
              <a:rPr lang="en-US">
                <a:latin typeface="Bahnschrift"/>
              </a:rPr>
              <a:t>Mechanical Engineering Technology</a:t>
            </a:r>
            <a:endParaRPr lang="en-US">
              <a:latin typeface="Bahnschrift"/>
              <a:cs typeface="Calibri"/>
            </a:endParaRPr>
          </a:p>
          <a:p>
            <a:pPr lvl="3" indent="-228600">
              <a:lnSpc>
                <a:spcPct val="90000"/>
              </a:lnSpc>
              <a:spcAft>
                <a:spcPts val="600"/>
              </a:spcAft>
              <a:buFont typeface="Arial" panose="020B0604020202020204" pitchFamily="34" charset="0"/>
              <a:buChar char="•"/>
            </a:pPr>
            <a:r>
              <a:rPr lang="en-US">
                <a:latin typeface="Bahnschrift"/>
              </a:rPr>
              <a:t>Kenny Gipson</a:t>
            </a:r>
            <a:endParaRPr lang="en-US">
              <a:latin typeface="Bahnschrift"/>
              <a:cs typeface="Calibri"/>
            </a:endParaRPr>
          </a:p>
          <a:p>
            <a:pPr marL="1657350" lvl="3" indent="-228600">
              <a:lnSpc>
                <a:spcPct val="90000"/>
              </a:lnSpc>
              <a:spcAft>
                <a:spcPts val="600"/>
              </a:spcAft>
              <a:buFont typeface="Arial" panose="020B0604020202020204" pitchFamily="34" charset="0"/>
              <a:buChar char="•"/>
            </a:pPr>
            <a:r>
              <a:rPr lang="en-US">
                <a:latin typeface="Bahnschrift"/>
              </a:rPr>
              <a:t>Mechanical Engineering</a:t>
            </a:r>
            <a:endParaRPr lang="en-US">
              <a:latin typeface="Bahnschrift"/>
              <a:cs typeface="Calibri"/>
            </a:endParaRPr>
          </a:p>
          <a:p>
            <a:pPr marL="1371600" lvl="1" indent="-228600">
              <a:lnSpc>
                <a:spcPct val="90000"/>
              </a:lnSpc>
              <a:spcAft>
                <a:spcPts val="600"/>
              </a:spcAft>
              <a:buFont typeface="Arial" panose="020B0604020202020204" pitchFamily="34" charset="0"/>
              <a:buChar char="•"/>
            </a:pPr>
            <a:r>
              <a:rPr lang="en-US">
                <a:latin typeface="Bahnschrift"/>
              </a:rPr>
              <a:t>Garrison Locke</a:t>
            </a:r>
            <a:endParaRPr lang="en-US">
              <a:latin typeface="Bahnschrift"/>
              <a:cs typeface="Calibri"/>
            </a:endParaRPr>
          </a:p>
          <a:p>
            <a:pPr marL="1657350" lvl="3" indent="-228600">
              <a:lnSpc>
                <a:spcPct val="90000"/>
              </a:lnSpc>
              <a:spcAft>
                <a:spcPts val="600"/>
              </a:spcAft>
              <a:buFont typeface="Arial" panose="020B0604020202020204" pitchFamily="34" charset="0"/>
              <a:buChar char="•"/>
            </a:pPr>
            <a:r>
              <a:rPr lang="en-US">
                <a:latin typeface="Bahnschrift"/>
              </a:rPr>
              <a:t>Mechanical Engineering Technology</a:t>
            </a:r>
            <a:endParaRPr lang="en-US">
              <a:latin typeface="Bahnschrift"/>
              <a:cs typeface="Calibri"/>
            </a:endParaRPr>
          </a:p>
        </p:txBody>
      </p:sp>
      <p:sp>
        <p:nvSpPr>
          <p:cNvPr id="2" name="Slide Number Placeholder 1">
            <a:extLst>
              <a:ext uri="{FF2B5EF4-FFF2-40B4-BE49-F238E27FC236}">
                <a16:creationId xmlns:a16="http://schemas.microsoft.com/office/drawing/2014/main" id="{7ECF08E7-7C9B-48C3-8D24-49225E3D468A}"/>
              </a:ext>
            </a:extLst>
          </p:cNvPr>
          <p:cNvSpPr>
            <a:spLocks noGrp="1"/>
          </p:cNvSpPr>
          <p:nvPr>
            <p:ph type="sldNum" sz="quarter" idx="12"/>
          </p:nvPr>
        </p:nvSpPr>
        <p:spPr/>
        <p:txBody>
          <a:bodyPr/>
          <a:lstStyle/>
          <a:p>
            <a:fld id="{8A69B41D-D4B6-FD40-8C8E-00FA62457801}" type="slidenum">
              <a:rPr lang="en-US" smtClean="0"/>
              <a:t>3</a:t>
            </a:fld>
            <a:endParaRPr lang="en-US"/>
          </a:p>
        </p:txBody>
      </p:sp>
    </p:spTree>
    <p:extLst>
      <p:ext uri="{BB962C8B-B14F-4D97-AF65-F5344CB8AC3E}">
        <p14:creationId xmlns:p14="http://schemas.microsoft.com/office/powerpoint/2010/main" val="29270713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825EEB4-E185-4371-A8FF-AF57010F7B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1">
            <a:extLst>
              <a:ext uri="{FF2B5EF4-FFF2-40B4-BE49-F238E27FC236}">
                <a16:creationId xmlns:a16="http://schemas.microsoft.com/office/drawing/2014/main" id="{47EEBF17-DFBC-4D2A-9255-8D2F68084B04}"/>
              </a:ext>
            </a:extLst>
          </p:cNvPr>
          <p:cNvSpPr txBox="1"/>
          <p:nvPr/>
        </p:nvSpPr>
        <p:spPr>
          <a:xfrm>
            <a:off x="572923" y="1124712"/>
            <a:ext cx="4023360" cy="3200400"/>
          </a:xfrm>
          <a:prstGeom prst="rect">
            <a:avLst/>
          </a:prstGeom>
        </p:spPr>
        <p:txBody>
          <a:bodyPr rot="0" spcFirstLastPara="0" vert="horz" lIns="91440" tIns="45720" rIns="91440" bIns="45720" numCol="1" spcCol="0" rtlCol="0" fromWordArt="0" anchor="b"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4800" b="1">
                <a:latin typeface="Bahnschrift"/>
                <a:ea typeface="+mj-ea"/>
                <a:cs typeface="+mj-cs"/>
              </a:rPr>
              <a:t>Server</a:t>
            </a:r>
          </a:p>
        </p:txBody>
      </p:sp>
      <p:sp>
        <p:nvSpPr>
          <p:cNvPr id="21" name="Rectangle 20">
            <a:extLst>
              <a:ext uri="{FF2B5EF4-FFF2-40B4-BE49-F238E27FC236}">
                <a16:creationId xmlns:a16="http://schemas.microsoft.com/office/drawing/2014/main" id="{8EA2E5B2-7E46-41D7-993E-1472B65ED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356"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Diagram&#10;&#10;Description automatically generated">
            <a:extLst>
              <a:ext uri="{FF2B5EF4-FFF2-40B4-BE49-F238E27FC236}">
                <a16:creationId xmlns:a16="http://schemas.microsoft.com/office/drawing/2014/main" id="{E436BC20-6174-4EBB-B543-7EDBA69F6D1A}"/>
              </a:ext>
            </a:extLst>
          </p:cNvPr>
          <p:cNvPicPr>
            <a:picLocks noChangeAspect="1"/>
          </p:cNvPicPr>
          <p:nvPr/>
        </p:nvPicPr>
        <p:blipFill>
          <a:blip r:embed="rId2"/>
          <a:stretch>
            <a:fillRect/>
          </a:stretch>
        </p:blipFill>
        <p:spPr>
          <a:xfrm>
            <a:off x="5525888" y="671901"/>
            <a:ext cx="4046952" cy="3363059"/>
          </a:xfrm>
          <a:prstGeom prst="rect">
            <a:avLst/>
          </a:prstGeom>
        </p:spPr>
      </p:pic>
      <p:pic>
        <p:nvPicPr>
          <p:cNvPr id="5" name="Picture 5" descr="Radar chart&#10;&#10;Description automatically generated">
            <a:extLst>
              <a:ext uri="{FF2B5EF4-FFF2-40B4-BE49-F238E27FC236}">
                <a16:creationId xmlns:a16="http://schemas.microsoft.com/office/drawing/2014/main" id="{A97D51A1-1484-41FF-AFDE-79E18E0C9C7E}"/>
              </a:ext>
            </a:extLst>
          </p:cNvPr>
          <p:cNvPicPr>
            <a:picLocks noChangeAspect="1"/>
          </p:cNvPicPr>
          <p:nvPr/>
        </p:nvPicPr>
        <p:blipFill>
          <a:blip r:embed="rId3"/>
          <a:stretch>
            <a:fillRect/>
          </a:stretch>
        </p:blipFill>
        <p:spPr>
          <a:xfrm>
            <a:off x="9445599" y="1496421"/>
            <a:ext cx="2174266" cy="1546749"/>
          </a:xfrm>
          <a:prstGeom prst="rect">
            <a:avLst/>
          </a:prstGeom>
        </p:spPr>
      </p:pic>
      <p:sp>
        <p:nvSpPr>
          <p:cNvPr id="23" name="Rectangle 22">
            <a:extLst>
              <a:ext uri="{FF2B5EF4-FFF2-40B4-BE49-F238E27FC236}">
                <a16:creationId xmlns:a16="http://schemas.microsoft.com/office/drawing/2014/main" id="{789E161B-D345-4E9F-985D-649330815F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464"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7">
            <a:extLst>
              <a:ext uri="{FF2B5EF4-FFF2-40B4-BE49-F238E27FC236}">
                <a16:creationId xmlns:a16="http://schemas.microsoft.com/office/drawing/2014/main" id="{C076E2D7-7312-4512-A881-D0D0DA6B93DA}"/>
              </a:ext>
            </a:extLst>
          </p:cNvPr>
          <p:cNvPicPr>
            <a:picLocks noChangeAspect="1"/>
          </p:cNvPicPr>
          <p:nvPr/>
        </p:nvPicPr>
        <p:blipFill>
          <a:blip r:embed="rId4"/>
          <a:stretch>
            <a:fillRect/>
          </a:stretch>
        </p:blipFill>
        <p:spPr>
          <a:xfrm>
            <a:off x="5524565" y="4563586"/>
            <a:ext cx="5983787" cy="1202576"/>
          </a:xfrm>
          <a:prstGeom prst="rect">
            <a:avLst/>
          </a:prstGeom>
        </p:spPr>
      </p:pic>
      <p:sp>
        <p:nvSpPr>
          <p:cNvPr id="2" name="Slide Number Placeholder 1">
            <a:extLst>
              <a:ext uri="{FF2B5EF4-FFF2-40B4-BE49-F238E27FC236}">
                <a16:creationId xmlns:a16="http://schemas.microsoft.com/office/drawing/2014/main" id="{176A2A2F-3675-44D1-9A92-8D480FD9053E}"/>
              </a:ext>
            </a:extLst>
          </p:cNvPr>
          <p:cNvSpPr>
            <a:spLocks noGrp="1"/>
          </p:cNvSpPr>
          <p:nvPr>
            <p:ph type="sldNum" sz="quarter" idx="12"/>
          </p:nvPr>
        </p:nvSpPr>
        <p:spPr/>
        <p:txBody>
          <a:bodyPr/>
          <a:lstStyle/>
          <a:p>
            <a:fld id="{8A69B41D-D4B6-FD40-8C8E-00FA62457801}" type="slidenum">
              <a:rPr lang="en-US" smtClean="0"/>
              <a:t>30</a:t>
            </a:fld>
            <a:endParaRPr lang="en-US"/>
          </a:p>
        </p:txBody>
      </p:sp>
    </p:spTree>
    <p:extLst>
      <p:ext uri="{BB962C8B-B14F-4D97-AF65-F5344CB8AC3E}">
        <p14:creationId xmlns:p14="http://schemas.microsoft.com/office/powerpoint/2010/main" val="32795447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4B7E921-4FB7-284B-9679-627B0D7126F5}"/>
              </a:ext>
            </a:extLst>
          </p:cNvPr>
          <p:cNvSpPr txBox="1"/>
          <p:nvPr/>
        </p:nvSpPr>
        <p:spPr>
          <a:xfrm>
            <a:off x="411480" y="991443"/>
            <a:ext cx="4443154" cy="1087819"/>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400" b="1" kern="1200">
                <a:latin typeface="Bahnschrift"/>
                <a:ea typeface="+mj-ea"/>
                <a:cs typeface="+mj-cs"/>
              </a:rPr>
              <a:t>Finite State Machine </a:t>
            </a:r>
          </a:p>
        </p:txBody>
      </p:sp>
      <p:sp>
        <p:nvSpPr>
          <p:cNvPr id="23" name="Rectangle 22">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 name="TextBox 6">
            <a:extLst>
              <a:ext uri="{FF2B5EF4-FFF2-40B4-BE49-F238E27FC236}">
                <a16:creationId xmlns:a16="http://schemas.microsoft.com/office/drawing/2014/main" id="{437140A9-1E88-4A90-A937-8A39AF3B86ED}"/>
              </a:ext>
            </a:extLst>
          </p:cNvPr>
          <p:cNvSpPr txBox="1"/>
          <p:nvPr/>
        </p:nvSpPr>
        <p:spPr>
          <a:xfrm>
            <a:off x="411480" y="2684095"/>
            <a:ext cx="4443154" cy="349286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500"/>
              <a:t>Stop – Outputs no motor command, triggered by an external signal</a:t>
            </a:r>
          </a:p>
          <a:p>
            <a:pPr indent="-228600">
              <a:lnSpc>
                <a:spcPct val="90000"/>
              </a:lnSpc>
              <a:spcAft>
                <a:spcPts val="600"/>
              </a:spcAft>
              <a:buFont typeface="Arial" panose="020B0604020202020204" pitchFamily="34" charset="0"/>
              <a:buChar char="•"/>
            </a:pPr>
            <a:r>
              <a:rPr lang="en-US" sz="1500"/>
              <a:t>Idle – Sets the rod to a standard position when the ball is far away</a:t>
            </a:r>
          </a:p>
          <a:p>
            <a:pPr indent="-228600">
              <a:lnSpc>
                <a:spcPct val="90000"/>
              </a:lnSpc>
              <a:spcAft>
                <a:spcPts val="600"/>
              </a:spcAft>
              <a:buFont typeface="Arial" panose="020B0604020202020204" pitchFamily="34" charset="0"/>
              <a:buChar char="•"/>
            </a:pPr>
            <a:r>
              <a:rPr lang="en-US" sz="1500"/>
              <a:t>Open – When the ball is behind the rod, the players are parallel with the table</a:t>
            </a:r>
          </a:p>
          <a:p>
            <a:pPr indent="-228600">
              <a:lnSpc>
                <a:spcPct val="90000"/>
              </a:lnSpc>
              <a:spcAft>
                <a:spcPts val="600"/>
              </a:spcAft>
              <a:buFont typeface="Arial" panose="020B0604020202020204" pitchFamily="34" charset="0"/>
              <a:buChar char="•"/>
            </a:pPr>
            <a:r>
              <a:rPr lang="en-US" sz="1500"/>
              <a:t>Block – When the ball is in front of the rod, players stand vertically and move to position themselves between the ball and the goal</a:t>
            </a:r>
          </a:p>
          <a:p>
            <a:pPr indent="-228600">
              <a:lnSpc>
                <a:spcPct val="90000"/>
              </a:lnSpc>
              <a:spcAft>
                <a:spcPts val="600"/>
              </a:spcAft>
              <a:buFont typeface="Arial" panose="020B0604020202020204" pitchFamily="34" charset="0"/>
              <a:buChar char="•"/>
            </a:pPr>
            <a:r>
              <a:rPr lang="en-US" sz="1500"/>
              <a:t>Prep – If the ball approaches at a desired speed, angles player back and positions to direct the ball towards the goal</a:t>
            </a:r>
          </a:p>
          <a:p>
            <a:pPr indent="-228600">
              <a:lnSpc>
                <a:spcPct val="90000"/>
              </a:lnSpc>
              <a:spcAft>
                <a:spcPts val="600"/>
              </a:spcAft>
              <a:buFont typeface="Arial" panose="020B0604020202020204" pitchFamily="34" charset="0"/>
              <a:buChar char="•"/>
            </a:pPr>
            <a:r>
              <a:rPr lang="en-US" sz="1500"/>
              <a:t>Shoot – Swings the player forward </a:t>
            </a:r>
          </a:p>
          <a:p>
            <a:pPr indent="-228600">
              <a:lnSpc>
                <a:spcPct val="90000"/>
              </a:lnSpc>
              <a:spcAft>
                <a:spcPts val="600"/>
              </a:spcAft>
              <a:buFont typeface="Arial" panose="020B0604020202020204" pitchFamily="34" charset="0"/>
              <a:buChar char="•"/>
            </a:pPr>
            <a:endParaRPr lang="en-US" sz="1500"/>
          </a:p>
        </p:txBody>
      </p:sp>
      <p:pic>
        <p:nvPicPr>
          <p:cNvPr id="6" name="Picture 6" descr="Diagram&#10;&#10;Description automatically generated">
            <a:extLst>
              <a:ext uri="{FF2B5EF4-FFF2-40B4-BE49-F238E27FC236}">
                <a16:creationId xmlns:a16="http://schemas.microsoft.com/office/drawing/2014/main" id="{BAA45DED-75D7-41A5-8B94-DAC814D3EFB1}"/>
              </a:ext>
            </a:extLst>
          </p:cNvPr>
          <p:cNvPicPr>
            <a:picLocks noChangeAspect="1"/>
          </p:cNvPicPr>
          <p:nvPr/>
        </p:nvPicPr>
        <p:blipFill>
          <a:blip r:embed="rId2"/>
          <a:stretch>
            <a:fillRect/>
          </a:stretch>
        </p:blipFill>
        <p:spPr>
          <a:xfrm>
            <a:off x="5385816" y="1259882"/>
            <a:ext cx="6440424" cy="4282882"/>
          </a:xfrm>
          <a:prstGeom prst="rect">
            <a:avLst/>
          </a:prstGeom>
        </p:spPr>
      </p:pic>
      <p:sp>
        <p:nvSpPr>
          <p:cNvPr id="4" name="TextBox 3">
            <a:extLst>
              <a:ext uri="{FF2B5EF4-FFF2-40B4-BE49-F238E27FC236}">
                <a16:creationId xmlns:a16="http://schemas.microsoft.com/office/drawing/2014/main" id="{789DF377-418C-44F5-A9DA-47E0B6C2CD4C}"/>
              </a:ext>
            </a:extLst>
          </p:cNvPr>
          <p:cNvSpPr txBox="1"/>
          <p:nvPr/>
        </p:nvSpPr>
        <p:spPr>
          <a:xfrm>
            <a:off x="612648" y="2532697"/>
            <a:ext cx="4569919" cy="3662851"/>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endParaRPr lang="en-US" sz="2200">
              <a:latin typeface="Bahnschrift"/>
            </a:endParaRPr>
          </a:p>
        </p:txBody>
      </p:sp>
      <p:sp>
        <p:nvSpPr>
          <p:cNvPr id="2" name="Slide Number Placeholder 1">
            <a:extLst>
              <a:ext uri="{FF2B5EF4-FFF2-40B4-BE49-F238E27FC236}">
                <a16:creationId xmlns:a16="http://schemas.microsoft.com/office/drawing/2014/main" id="{5A53063A-8951-4D59-AF71-4F39C5712788}"/>
              </a:ext>
            </a:extLst>
          </p:cNvPr>
          <p:cNvSpPr>
            <a:spLocks noGrp="1"/>
          </p:cNvSpPr>
          <p:nvPr>
            <p:ph type="sldNum" sz="quarter" idx="12"/>
          </p:nvPr>
        </p:nvSpPr>
        <p:spPr/>
        <p:txBody>
          <a:bodyPr/>
          <a:lstStyle/>
          <a:p>
            <a:fld id="{8A69B41D-D4B6-FD40-8C8E-00FA62457801}" type="slidenum">
              <a:rPr lang="en-US" smtClean="0"/>
              <a:t>31</a:t>
            </a:fld>
            <a:endParaRPr lang="en-US"/>
          </a:p>
        </p:txBody>
      </p:sp>
    </p:spTree>
    <p:extLst>
      <p:ext uri="{BB962C8B-B14F-4D97-AF65-F5344CB8AC3E}">
        <p14:creationId xmlns:p14="http://schemas.microsoft.com/office/powerpoint/2010/main" val="24019080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4B7E921-4FB7-284B-9679-627B0D7126F5}"/>
              </a:ext>
            </a:extLst>
          </p:cNvPr>
          <p:cNvSpPr txBox="1"/>
          <p:nvPr/>
        </p:nvSpPr>
        <p:spPr>
          <a:xfrm>
            <a:off x="762000" y="559678"/>
            <a:ext cx="3567915" cy="495249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kern="1200">
                <a:solidFill>
                  <a:schemeClr val="bg1"/>
                </a:solidFill>
                <a:latin typeface="+mj-lt"/>
                <a:ea typeface="+mj-ea"/>
                <a:cs typeface="+mj-cs"/>
              </a:rPr>
              <a:t>Cost Breakdown</a:t>
            </a:r>
          </a:p>
        </p:txBody>
      </p:sp>
      <p:cxnSp>
        <p:nvCxnSpPr>
          <p:cNvPr id="59" name="Straight Connector 58">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42976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89DF377-418C-44F5-A9DA-47E0B6C2CD4C}"/>
              </a:ext>
            </a:extLst>
          </p:cNvPr>
          <p:cNvSpPr txBox="1"/>
          <p:nvPr/>
        </p:nvSpPr>
        <p:spPr>
          <a:xfrm>
            <a:off x="612648" y="2532697"/>
            <a:ext cx="4569919" cy="3662851"/>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endParaRPr lang="en-US" sz="2200">
              <a:latin typeface="Bahnschrift"/>
            </a:endParaRPr>
          </a:p>
        </p:txBody>
      </p:sp>
      <p:graphicFrame>
        <p:nvGraphicFramePr>
          <p:cNvPr id="53" name="TextBox 11">
            <a:extLst>
              <a:ext uri="{FF2B5EF4-FFF2-40B4-BE49-F238E27FC236}">
                <a16:creationId xmlns:a16="http://schemas.microsoft.com/office/drawing/2014/main" id="{EDF9BE5E-23EC-426F-A5BC-B3E7D323466E}"/>
              </a:ext>
            </a:extLst>
          </p:cNvPr>
          <p:cNvGraphicFramePr/>
          <p:nvPr>
            <p:extLst>
              <p:ext uri="{D42A27DB-BD31-4B8C-83A1-F6EECF244321}">
                <p14:modId xmlns:p14="http://schemas.microsoft.com/office/powerpoint/2010/main" val="2590221785"/>
              </p:ext>
            </p:extLst>
          </p:nvPr>
        </p:nvGraphicFramePr>
        <p:xfrm>
          <a:off x="5181600" y="568325"/>
          <a:ext cx="6248400" cy="5656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87" name="Picture 387" descr="Graphical user interface, text, application, chat or text message&#10;&#10;Description automatically generated">
            <a:extLst>
              <a:ext uri="{FF2B5EF4-FFF2-40B4-BE49-F238E27FC236}">
                <a16:creationId xmlns:a16="http://schemas.microsoft.com/office/drawing/2014/main" id="{2B022FC2-69EE-4CA4-BC7B-06962D13B5CF}"/>
              </a:ext>
            </a:extLst>
          </p:cNvPr>
          <p:cNvPicPr>
            <a:picLocks noChangeAspect="1"/>
          </p:cNvPicPr>
          <p:nvPr/>
        </p:nvPicPr>
        <p:blipFill>
          <a:blip r:embed="rId7"/>
          <a:stretch>
            <a:fillRect/>
          </a:stretch>
        </p:blipFill>
        <p:spPr>
          <a:xfrm>
            <a:off x="0" y="2767"/>
            <a:ext cx="5070763" cy="6852465"/>
          </a:xfrm>
          <a:prstGeom prst="rect">
            <a:avLst/>
          </a:prstGeom>
        </p:spPr>
      </p:pic>
      <p:sp>
        <p:nvSpPr>
          <p:cNvPr id="2" name="Slide Number Placeholder 1">
            <a:extLst>
              <a:ext uri="{FF2B5EF4-FFF2-40B4-BE49-F238E27FC236}">
                <a16:creationId xmlns:a16="http://schemas.microsoft.com/office/drawing/2014/main" id="{CD4C4ABB-A57F-4BD2-A123-F24154DC835B}"/>
              </a:ext>
            </a:extLst>
          </p:cNvPr>
          <p:cNvSpPr>
            <a:spLocks noGrp="1"/>
          </p:cNvSpPr>
          <p:nvPr>
            <p:ph type="sldNum" sz="quarter" idx="12"/>
          </p:nvPr>
        </p:nvSpPr>
        <p:spPr/>
        <p:txBody>
          <a:bodyPr/>
          <a:lstStyle/>
          <a:p>
            <a:fld id="{8A69B41D-D4B6-FD40-8C8E-00FA62457801}" type="slidenum">
              <a:rPr lang="en-US" smtClean="0"/>
              <a:t>32</a:t>
            </a:fld>
            <a:endParaRPr lang="en-US"/>
          </a:p>
        </p:txBody>
      </p:sp>
    </p:spTree>
    <p:extLst>
      <p:ext uri="{BB962C8B-B14F-4D97-AF65-F5344CB8AC3E}">
        <p14:creationId xmlns:p14="http://schemas.microsoft.com/office/powerpoint/2010/main" val="22061966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Freeform: Shape 33">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6" name="Freeform: Shape 35">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DD074894-0E99-894A-9B1A-0D7C79F5F6D7}"/>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400" b="1">
                <a:latin typeface="Bahnschrift"/>
                <a:ea typeface="+mj-ea"/>
                <a:cs typeface="+mj-cs"/>
              </a:rPr>
              <a:t>Knowledge Acquisition —Testing</a:t>
            </a:r>
            <a:r>
              <a:rPr lang="en-US" sz="3400" b="1" kern="1200">
                <a:latin typeface="Bahnschrift"/>
                <a:ea typeface="+mj-ea"/>
                <a:cs typeface="+mj-cs"/>
              </a:rPr>
              <a:t> and Quality Assurance</a:t>
            </a:r>
          </a:p>
        </p:txBody>
      </p:sp>
      <p:sp>
        <p:nvSpPr>
          <p:cNvPr id="38" name="Rectangle 3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0" name="Rectangle 3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descr="Pen placed on top of a signature line">
            <a:extLst>
              <a:ext uri="{FF2B5EF4-FFF2-40B4-BE49-F238E27FC236}">
                <a16:creationId xmlns:a16="http://schemas.microsoft.com/office/drawing/2014/main" id="{A642CBB6-6420-4309-A020-7D2EE2B648F5}"/>
              </a:ext>
            </a:extLst>
          </p:cNvPr>
          <p:cNvPicPr>
            <a:picLocks noChangeAspect="1"/>
          </p:cNvPicPr>
          <p:nvPr/>
        </p:nvPicPr>
        <p:blipFill rotWithShape="1">
          <a:blip r:embed="rId2"/>
          <a:srcRect l="33149" r="-3" b="-3"/>
          <a:stretch/>
        </p:blipFill>
        <p:spPr>
          <a:xfrm>
            <a:off x="5886915" y="625684"/>
            <a:ext cx="5463717" cy="5455380"/>
          </a:xfrm>
          <a:prstGeom prst="rect">
            <a:avLst/>
          </a:prstGeom>
        </p:spPr>
      </p:pic>
      <p:sp>
        <p:nvSpPr>
          <p:cNvPr id="2" name="Slide Number Placeholder 1">
            <a:extLst>
              <a:ext uri="{FF2B5EF4-FFF2-40B4-BE49-F238E27FC236}">
                <a16:creationId xmlns:a16="http://schemas.microsoft.com/office/drawing/2014/main" id="{DB152C69-D278-4B6D-A919-A4A5C596814C}"/>
              </a:ext>
            </a:extLst>
          </p:cNvPr>
          <p:cNvSpPr>
            <a:spLocks noGrp="1"/>
          </p:cNvSpPr>
          <p:nvPr>
            <p:ph type="sldNum" sz="quarter" idx="12"/>
          </p:nvPr>
        </p:nvSpPr>
        <p:spPr/>
        <p:txBody>
          <a:bodyPr/>
          <a:lstStyle/>
          <a:p>
            <a:fld id="{8A69B41D-D4B6-FD40-8C8E-00FA62457801}" type="slidenum">
              <a:rPr lang="en-US" smtClean="0"/>
              <a:t>33</a:t>
            </a:fld>
            <a:endParaRPr lang="en-US"/>
          </a:p>
        </p:txBody>
      </p:sp>
    </p:spTree>
    <p:extLst>
      <p:ext uri="{BB962C8B-B14F-4D97-AF65-F5344CB8AC3E}">
        <p14:creationId xmlns:p14="http://schemas.microsoft.com/office/powerpoint/2010/main" val="16631298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DD074894-0E99-894A-9B1A-0D7C79F5F6D7}"/>
              </a:ext>
            </a:extLst>
          </p:cNvPr>
          <p:cNvSpPr txBox="1"/>
          <p:nvPr/>
        </p:nvSpPr>
        <p:spPr>
          <a:xfrm>
            <a:off x="1051560" y="586822"/>
            <a:ext cx="3657600" cy="1645920"/>
          </a:xfrm>
          <a:prstGeom prst="rect">
            <a:avLst/>
          </a:prstGeom>
        </p:spPr>
        <p:txBody>
          <a:bodyPr vert="horz" lIns="91440" tIns="45720" rIns="91440" bIns="45720" rtlCol="0" anchor="ctr">
            <a:normAutofit fontScale="92500" lnSpcReduction="10000"/>
          </a:bodyPr>
          <a:lstStyle/>
          <a:p>
            <a:pPr>
              <a:lnSpc>
                <a:spcPct val="90000"/>
              </a:lnSpc>
              <a:spcBef>
                <a:spcPct val="0"/>
              </a:spcBef>
              <a:spcAft>
                <a:spcPts val="600"/>
              </a:spcAft>
            </a:pPr>
            <a:r>
              <a:rPr lang="en-US" sz="3200" b="1">
                <a:latin typeface="Bahnschrift"/>
                <a:ea typeface="+mj-ea"/>
                <a:cs typeface="+mj-cs"/>
              </a:rPr>
              <a:t>Software Knowledge Acquisition and Testing </a:t>
            </a:r>
          </a:p>
        </p:txBody>
      </p:sp>
      <p:sp>
        <p:nvSpPr>
          <p:cNvPr id="28" name="Rectangle 27">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 name="Rectangle 29">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B0E297CD-5450-7441-A033-60CDC02876B0}"/>
              </a:ext>
            </a:extLst>
          </p:cNvPr>
          <p:cNvSpPr txBox="1"/>
          <p:nvPr/>
        </p:nvSpPr>
        <p:spPr>
          <a:xfrm>
            <a:off x="5250106" y="586822"/>
            <a:ext cx="6728514" cy="164592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a:latin typeface="Bahnschrift"/>
              </a:rPr>
              <a:t>Timing is the key unknown that needs to be accounted for.</a:t>
            </a:r>
          </a:p>
        </p:txBody>
      </p:sp>
      <p:pic>
        <p:nvPicPr>
          <p:cNvPr id="4" name="Picture 4" descr="A picture containing text, sign&#10;&#10;Description automatically generated">
            <a:extLst>
              <a:ext uri="{FF2B5EF4-FFF2-40B4-BE49-F238E27FC236}">
                <a16:creationId xmlns:a16="http://schemas.microsoft.com/office/drawing/2014/main" id="{1A371D4D-9D45-4A2D-B70C-F41475F18B30}"/>
              </a:ext>
            </a:extLst>
          </p:cNvPr>
          <p:cNvPicPr>
            <a:picLocks noChangeAspect="1"/>
          </p:cNvPicPr>
          <p:nvPr/>
        </p:nvPicPr>
        <p:blipFill>
          <a:blip r:embed="rId2"/>
          <a:stretch>
            <a:fillRect/>
          </a:stretch>
        </p:blipFill>
        <p:spPr>
          <a:xfrm>
            <a:off x="2057115" y="2729397"/>
            <a:ext cx="2482844" cy="3483864"/>
          </a:xfrm>
          <a:prstGeom prst="rect">
            <a:avLst/>
          </a:prstGeom>
        </p:spPr>
      </p:pic>
      <p:pic>
        <p:nvPicPr>
          <p:cNvPr id="2" name="Picture 3" descr="Text&#10;&#10;Description automatically generated">
            <a:extLst>
              <a:ext uri="{FF2B5EF4-FFF2-40B4-BE49-F238E27FC236}">
                <a16:creationId xmlns:a16="http://schemas.microsoft.com/office/drawing/2014/main" id="{65C0C7E7-681F-43EC-9183-DC1B1059851F}"/>
              </a:ext>
            </a:extLst>
          </p:cNvPr>
          <p:cNvPicPr>
            <a:picLocks noChangeAspect="1"/>
          </p:cNvPicPr>
          <p:nvPr/>
        </p:nvPicPr>
        <p:blipFill>
          <a:blip r:embed="rId3"/>
          <a:stretch>
            <a:fillRect/>
          </a:stretch>
        </p:blipFill>
        <p:spPr>
          <a:xfrm>
            <a:off x="6198781" y="3180308"/>
            <a:ext cx="5523082" cy="2582041"/>
          </a:xfrm>
          <a:prstGeom prst="rect">
            <a:avLst/>
          </a:prstGeom>
        </p:spPr>
      </p:pic>
      <p:sp>
        <p:nvSpPr>
          <p:cNvPr id="3" name="Slide Number Placeholder 2">
            <a:extLst>
              <a:ext uri="{FF2B5EF4-FFF2-40B4-BE49-F238E27FC236}">
                <a16:creationId xmlns:a16="http://schemas.microsoft.com/office/drawing/2014/main" id="{B39DD2A4-23E3-41BF-9EFA-769C73ECE45D}"/>
              </a:ext>
            </a:extLst>
          </p:cNvPr>
          <p:cNvSpPr>
            <a:spLocks noGrp="1"/>
          </p:cNvSpPr>
          <p:nvPr>
            <p:ph type="sldNum" sz="quarter" idx="12"/>
          </p:nvPr>
        </p:nvSpPr>
        <p:spPr/>
        <p:txBody>
          <a:bodyPr/>
          <a:lstStyle/>
          <a:p>
            <a:fld id="{8A69B41D-D4B6-FD40-8C8E-00FA62457801}" type="slidenum">
              <a:rPr lang="en-US" smtClean="0"/>
              <a:t>34</a:t>
            </a:fld>
            <a:endParaRPr lang="en-US"/>
          </a:p>
        </p:txBody>
      </p:sp>
    </p:spTree>
    <p:extLst>
      <p:ext uri="{BB962C8B-B14F-4D97-AF65-F5344CB8AC3E}">
        <p14:creationId xmlns:p14="http://schemas.microsoft.com/office/powerpoint/2010/main" val="36664409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2253F0A1-54E0-4533-9057-4A3A2667237E}"/>
              </a:ext>
            </a:extLst>
          </p:cNvPr>
          <p:cNvSpPr txBox="1">
            <a:spLocks/>
          </p:cNvSpPr>
          <p:nvPr/>
        </p:nvSpPr>
        <p:spPr>
          <a:xfrm>
            <a:off x="703536" y="813366"/>
            <a:ext cx="3676952" cy="128085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800" b="1" kern="1200">
                <a:latin typeface="Bahnschrift"/>
              </a:rPr>
              <a:t>EE Hardware </a:t>
            </a:r>
            <a:r>
              <a:rPr lang="en-US" sz="2800" b="1">
                <a:latin typeface="Bahnschrift"/>
              </a:rPr>
              <a:t>Knowledge Acquisition and Testing</a:t>
            </a:r>
            <a:endParaRPr lang="en-US" sz="2800" b="1" kern="1200" err="1">
              <a:latin typeface="Bahnschrift" panose="020B0502040204020203" pitchFamily="34" charset="0"/>
            </a:endParaRPr>
          </a:p>
        </p:txBody>
      </p:sp>
      <p:sp>
        <p:nvSpPr>
          <p:cNvPr id="20" name="Rectangle 19">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Box 3">
            <a:extLst>
              <a:ext uri="{FF2B5EF4-FFF2-40B4-BE49-F238E27FC236}">
                <a16:creationId xmlns:a16="http://schemas.microsoft.com/office/drawing/2014/main" id="{5C1639FE-6A85-4891-B0B2-005E0D5B4765}"/>
              </a:ext>
            </a:extLst>
          </p:cNvPr>
          <p:cNvSpPr txBox="1"/>
          <p:nvPr/>
        </p:nvSpPr>
        <p:spPr>
          <a:xfrm>
            <a:off x="841248" y="2252870"/>
            <a:ext cx="3412219" cy="3560251"/>
          </a:xfrm>
          <a:prstGeom prst="rect">
            <a:avLst/>
          </a:prstGeom>
        </p:spPr>
        <p:txBody>
          <a:bodyPr vert="horz" lIns="91440" tIns="45720" rIns="91440" bIns="45720" rtlCol="0">
            <a:normAutofit/>
          </a:bodyPr>
          <a:lstStyle/>
          <a:p>
            <a:pPr>
              <a:lnSpc>
                <a:spcPct val="90000"/>
              </a:lnSpc>
              <a:spcAft>
                <a:spcPts val="600"/>
              </a:spcAft>
            </a:pPr>
            <a:r>
              <a:rPr lang="en-US">
                <a:latin typeface="Bahnschrift" panose="020B0502040204020203" pitchFamily="34" charset="0"/>
              </a:rPr>
              <a:t>For testing motor speed, we used a potentiometer to increase speed until the motor stopped. </a:t>
            </a:r>
          </a:p>
          <a:p>
            <a:pPr>
              <a:lnSpc>
                <a:spcPct val="90000"/>
              </a:lnSpc>
              <a:spcAft>
                <a:spcPts val="600"/>
              </a:spcAft>
            </a:pPr>
            <a:r>
              <a:rPr lang="en-US">
                <a:latin typeface="Bahnschrift" panose="020B0502040204020203" pitchFamily="34" charset="0"/>
              </a:rPr>
              <a:t>Equations used:</a:t>
            </a:r>
          </a:p>
          <a:p>
            <a:pPr indent="-228600">
              <a:lnSpc>
                <a:spcPct val="90000"/>
              </a:lnSpc>
              <a:spcAft>
                <a:spcPts val="600"/>
              </a:spcAft>
              <a:buFont typeface="Arial" panose="020B0604020202020204" pitchFamily="34" charset="0"/>
              <a:buChar char="•"/>
            </a:pPr>
            <a:r>
              <a:rPr lang="en-US">
                <a:latin typeface="Bahnschrift" panose="020B0502040204020203" pitchFamily="34" charset="0"/>
              </a:rPr>
              <a:t>Power consumption:</a:t>
            </a:r>
          </a:p>
          <a:p>
            <a:pPr>
              <a:lnSpc>
                <a:spcPct val="90000"/>
              </a:lnSpc>
              <a:spcAft>
                <a:spcPts val="600"/>
              </a:spcAft>
            </a:pPr>
            <a:endParaRPr lang="en-US">
              <a:latin typeface="Bahnschrift" panose="020B0502040204020203" pitchFamily="34" charset="0"/>
            </a:endParaRPr>
          </a:p>
          <a:p>
            <a:pPr indent="-228600">
              <a:lnSpc>
                <a:spcPct val="90000"/>
              </a:lnSpc>
              <a:spcAft>
                <a:spcPts val="600"/>
              </a:spcAft>
              <a:buFont typeface="Arial" panose="020B0604020202020204" pitchFamily="34" charset="0"/>
              <a:buChar char="•"/>
            </a:pPr>
            <a:r>
              <a:rPr lang="en-US">
                <a:latin typeface="Bahnschrift" panose="020B0502040204020203" pitchFamily="34" charset="0"/>
              </a:rPr>
              <a:t>Trace calculation:</a:t>
            </a:r>
          </a:p>
        </p:txBody>
      </p:sp>
      <p:pic>
        <p:nvPicPr>
          <p:cNvPr id="11" name="Picture 10" descr="Table&#10;&#10;Description automatically generated">
            <a:extLst>
              <a:ext uri="{FF2B5EF4-FFF2-40B4-BE49-F238E27FC236}">
                <a16:creationId xmlns:a16="http://schemas.microsoft.com/office/drawing/2014/main" id="{56410317-A143-4E7A-9511-B350865112BF}"/>
              </a:ext>
            </a:extLst>
          </p:cNvPr>
          <p:cNvPicPr>
            <a:picLocks noChangeAspect="1"/>
          </p:cNvPicPr>
          <p:nvPr/>
        </p:nvPicPr>
        <p:blipFill>
          <a:blip r:embed="rId2"/>
          <a:stretch>
            <a:fillRect/>
          </a:stretch>
        </p:blipFill>
        <p:spPr>
          <a:xfrm>
            <a:off x="5120640" y="1531438"/>
            <a:ext cx="6656832" cy="3694539"/>
          </a:xfrm>
          <a:prstGeom prst="rect">
            <a:avLst/>
          </a:prstGeom>
        </p:spPr>
      </p:pic>
      <p:pic>
        <p:nvPicPr>
          <p:cNvPr id="13" name="Picture 12">
            <a:extLst>
              <a:ext uri="{FF2B5EF4-FFF2-40B4-BE49-F238E27FC236}">
                <a16:creationId xmlns:a16="http://schemas.microsoft.com/office/drawing/2014/main" id="{2625B32F-C62B-4E18-8A9A-9E0521DCC6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1319" y="3958501"/>
            <a:ext cx="2100695" cy="280093"/>
          </a:xfrm>
          <a:prstGeom prst="rect">
            <a:avLst/>
          </a:prstGeom>
        </p:spPr>
      </p:pic>
      <p:pic>
        <p:nvPicPr>
          <p:cNvPr id="14" name="Picture 13" descr="A picture containing text&#10;&#10;Description automatically generated">
            <a:extLst>
              <a:ext uri="{FF2B5EF4-FFF2-40B4-BE49-F238E27FC236}">
                <a16:creationId xmlns:a16="http://schemas.microsoft.com/office/drawing/2014/main" id="{E4309766-32DE-4A29-A918-D3448A310355}"/>
              </a:ext>
            </a:extLst>
          </p:cNvPr>
          <p:cNvPicPr>
            <a:picLocks noChangeAspect="1"/>
          </p:cNvPicPr>
          <p:nvPr/>
        </p:nvPicPr>
        <p:blipFill>
          <a:blip r:embed="rId4"/>
          <a:stretch>
            <a:fillRect/>
          </a:stretch>
        </p:blipFill>
        <p:spPr>
          <a:xfrm>
            <a:off x="1460444" y="4563147"/>
            <a:ext cx="2162444" cy="577471"/>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5EE8911B-D060-4870-AA70-209879AE87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0444" y="5231674"/>
            <a:ext cx="2199169" cy="516326"/>
          </a:xfrm>
          <a:prstGeom prst="rect">
            <a:avLst/>
          </a:prstGeom>
        </p:spPr>
      </p:pic>
      <p:sp>
        <p:nvSpPr>
          <p:cNvPr id="2" name="Slide Number Placeholder 1">
            <a:extLst>
              <a:ext uri="{FF2B5EF4-FFF2-40B4-BE49-F238E27FC236}">
                <a16:creationId xmlns:a16="http://schemas.microsoft.com/office/drawing/2014/main" id="{40842538-602E-4940-B344-910F6CA46C96}"/>
              </a:ext>
            </a:extLst>
          </p:cNvPr>
          <p:cNvSpPr>
            <a:spLocks noGrp="1"/>
          </p:cNvSpPr>
          <p:nvPr>
            <p:ph type="sldNum" sz="quarter" idx="12"/>
          </p:nvPr>
        </p:nvSpPr>
        <p:spPr/>
        <p:txBody>
          <a:bodyPr/>
          <a:lstStyle/>
          <a:p>
            <a:fld id="{8A69B41D-D4B6-FD40-8C8E-00FA62457801}" type="slidenum">
              <a:rPr lang="en-US" smtClean="0"/>
              <a:t>35</a:t>
            </a:fld>
            <a:endParaRPr lang="en-US"/>
          </a:p>
        </p:txBody>
      </p:sp>
    </p:spTree>
    <p:extLst>
      <p:ext uri="{BB962C8B-B14F-4D97-AF65-F5344CB8AC3E}">
        <p14:creationId xmlns:p14="http://schemas.microsoft.com/office/powerpoint/2010/main" val="1858666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60EF4F-2A37-4F06-9E5F-BAF3CC083414}"/>
              </a:ext>
            </a:extLst>
          </p:cNvPr>
          <p:cNvSpPr>
            <a:spLocks noGrp="1"/>
          </p:cNvSpPr>
          <p:nvPr>
            <p:ph type="title"/>
          </p:nvPr>
        </p:nvSpPr>
        <p:spPr>
          <a:xfrm>
            <a:off x="411480" y="991443"/>
            <a:ext cx="4443154" cy="1087819"/>
          </a:xfrm>
        </p:spPr>
        <p:txBody>
          <a:bodyPr vert="horz" lIns="91440" tIns="45720" rIns="91440" bIns="45720" rtlCol="0" anchor="b">
            <a:noAutofit/>
          </a:bodyPr>
          <a:lstStyle/>
          <a:p>
            <a:r>
              <a:rPr lang="en-US" sz="3800" kern="1200">
                <a:latin typeface="Bahnschrift"/>
              </a:rPr>
              <a:t>Rotational Motor Torque</a:t>
            </a:r>
          </a:p>
        </p:txBody>
      </p:sp>
      <p:sp>
        <p:nvSpPr>
          <p:cNvPr id="58" name="Rectangle 57">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0" name="Rectangle 59">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6187E9BC-D269-474B-8999-748CEB23CFF0}"/>
                  </a:ext>
                </a:extLst>
              </p:cNvPr>
              <p:cNvSpPr>
                <a:spLocks noGrp="1"/>
              </p:cNvSpPr>
              <p:nvPr>
                <p:ph sz="half" idx="1"/>
              </p:nvPr>
            </p:nvSpPr>
            <p:spPr>
              <a:xfrm>
                <a:off x="411480" y="2684095"/>
                <a:ext cx="4443154" cy="3492868"/>
              </a:xfrm>
            </p:spPr>
            <p:txBody>
              <a:bodyPr vert="horz" lIns="91440" tIns="45720" rIns="91440" bIns="45720" rtlCol="0">
                <a:normAutofit/>
              </a:bodyPr>
              <a:lstStyle/>
              <a:p>
                <a:r>
                  <a:rPr lang="en-US" sz="1800"/>
                  <a:t>Data collected via accelerometer (MBU6050)</a:t>
                </a:r>
                <a:endParaRPr lang="en-US" sz="1800" b="0"/>
              </a:p>
              <a:p>
                <a14:m>
                  <m:oMath xmlns:m="http://schemas.openxmlformats.org/officeDocument/2006/math">
                    <m:r>
                      <a:rPr lang="en-US" sz="1800" b="0" i="1">
                        <a:latin typeface="Cambria Math" panose="02040503050406030204" pitchFamily="18" charset="0"/>
                      </a:rPr>
                      <m:t>𝑇</m:t>
                    </m:r>
                    <m:r>
                      <a:rPr lang="en-US" sz="1800" b="0" i="1">
                        <a:latin typeface="Cambria Math" panose="02040503050406030204" pitchFamily="18" charset="0"/>
                      </a:rPr>
                      <m:t>=</m:t>
                    </m:r>
                    <m:r>
                      <a:rPr lang="en-US" sz="1800" b="0" i="1">
                        <a:latin typeface="Cambria Math" panose="02040503050406030204" pitchFamily="18" charset="0"/>
                      </a:rPr>
                      <m:t>𝐼</m:t>
                    </m:r>
                    <m:r>
                      <a:rPr lang="en-US" sz="1800" b="0" i="1">
                        <a:latin typeface="Cambria Math" panose="02040503050406030204" pitchFamily="18" charset="0"/>
                      </a:rPr>
                      <m:t>∗</m:t>
                    </m:r>
                    <m:r>
                      <a:rPr lang="en-US" sz="1800" b="0" i="1">
                        <a:latin typeface="Cambria Math" panose="02040503050406030204" pitchFamily="18" charset="0"/>
                      </a:rPr>
                      <m:t>𝛼</m:t>
                    </m:r>
                  </m:oMath>
                </a14:m>
                <a:endParaRPr lang="en-US" sz="1800"/>
              </a:p>
              <a:p>
                <a:r>
                  <a:rPr lang="en-US" sz="1800" b="0"/>
                  <a:t>Where:</a:t>
                </a:r>
              </a:p>
              <a:p>
                <a:pPr lvl="1"/>
                <a14:m>
                  <m:oMath xmlns:m="http://schemas.openxmlformats.org/officeDocument/2006/math">
                    <m:r>
                      <a:rPr lang="en-US" sz="1800" b="0" i="1">
                        <a:latin typeface="Cambria Math" panose="02040503050406030204" pitchFamily="18" charset="0"/>
                      </a:rPr>
                      <m:t>𝐼</m:t>
                    </m:r>
                    <m:r>
                      <a:rPr lang="en-US" sz="1800" b="0" i="1">
                        <a:latin typeface="Cambria Math" panose="02040503050406030204" pitchFamily="18" charset="0"/>
                      </a:rPr>
                      <m:t> = </m:t>
                    </m:r>
                    <m:f>
                      <m:fPr>
                        <m:ctrlPr>
                          <a:rPr lang="en-US" sz="1800" b="0" i="1">
                            <a:latin typeface="Cambria Math" panose="02040503050406030204" pitchFamily="18" charset="0"/>
                          </a:rPr>
                        </m:ctrlPr>
                      </m:fPr>
                      <m:num>
                        <m:r>
                          <a:rPr lang="en-US" sz="1800" b="0" i="1">
                            <a:latin typeface="Cambria Math" panose="02040503050406030204" pitchFamily="18" charset="0"/>
                          </a:rPr>
                          <m:t>1</m:t>
                        </m:r>
                      </m:num>
                      <m:den>
                        <m:r>
                          <a:rPr lang="en-US" sz="1800" b="0" i="1">
                            <a:latin typeface="Cambria Math" panose="02040503050406030204" pitchFamily="18" charset="0"/>
                          </a:rPr>
                          <m:t>2</m:t>
                        </m:r>
                      </m:den>
                    </m:f>
                    <m:r>
                      <a:rPr lang="en-US" sz="1800" b="0" i="1">
                        <a:latin typeface="Cambria Math" panose="02040503050406030204" pitchFamily="18" charset="0"/>
                      </a:rPr>
                      <m:t>∗</m:t>
                    </m:r>
                    <m:r>
                      <a:rPr lang="en-US" sz="1800" b="0" i="1">
                        <a:latin typeface="Cambria Math" panose="02040503050406030204" pitchFamily="18" charset="0"/>
                      </a:rPr>
                      <m:t>𝑚</m:t>
                    </m:r>
                    <m:r>
                      <a:rPr lang="en-US" sz="1800" b="0" i="1">
                        <a:latin typeface="Cambria Math" panose="02040503050406030204" pitchFamily="18" charset="0"/>
                      </a:rPr>
                      <m:t>∗</m:t>
                    </m:r>
                    <m:sSubSup>
                      <m:sSubSupPr>
                        <m:ctrlPr>
                          <a:rPr lang="en-US" sz="1800" b="0" i="1">
                            <a:latin typeface="Cambria Math" panose="02040503050406030204" pitchFamily="18" charset="0"/>
                          </a:rPr>
                        </m:ctrlPr>
                      </m:sSubSupPr>
                      <m:e>
                        <m:r>
                          <a:rPr lang="en-US" sz="1800" b="0" i="1">
                            <a:latin typeface="Cambria Math" panose="02040503050406030204" pitchFamily="18" charset="0"/>
                          </a:rPr>
                          <m:t>𝑟</m:t>
                        </m:r>
                      </m:e>
                      <m:sub>
                        <m:r>
                          <a:rPr lang="en-US" sz="1800" b="0" i="1">
                            <a:latin typeface="Cambria Math" panose="02040503050406030204" pitchFamily="18" charset="0"/>
                          </a:rPr>
                          <m:t>𝑎𝑥𝑖𝑠</m:t>
                        </m:r>
                        <m:r>
                          <a:rPr lang="en-US" sz="1800" b="0" i="1">
                            <a:latin typeface="Cambria Math" panose="02040503050406030204" pitchFamily="18" charset="0"/>
                          </a:rPr>
                          <m:t> </m:t>
                        </m:r>
                        <m:r>
                          <a:rPr lang="en-US" sz="1800" b="0" i="1">
                            <a:latin typeface="Cambria Math" panose="02040503050406030204" pitchFamily="18" charset="0"/>
                          </a:rPr>
                          <m:t>𝑜𝑓</m:t>
                        </m:r>
                        <m:r>
                          <a:rPr lang="en-US" sz="1800" b="0" i="1">
                            <a:latin typeface="Cambria Math" panose="02040503050406030204" pitchFamily="18" charset="0"/>
                          </a:rPr>
                          <m:t> </m:t>
                        </m:r>
                        <m:r>
                          <a:rPr lang="en-US" sz="1800" b="0" i="1">
                            <a:latin typeface="Cambria Math" panose="02040503050406030204" pitchFamily="18" charset="0"/>
                          </a:rPr>
                          <m:t>𝑟𝑜𝑡𝑎𝑡𝑖𝑜𝑛</m:t>
                        </m:r>
                      </m:sub>
                      <m:sup>
                        <m:r>
                          <a:rPr lang="en-US" sz="1800" b="0" i="1">
                            <a:latin typeface="Cambria Math" panose="02040503050406030204" pitchFamily="18" charset="0"/>
                          </a:rPr>
                          <m:t>2</m:t>
                        </m:r>
                      </m:sup>
                    </m:sSubSup>
                  </m:oMath>
                </a14:m>
                <a:endParaRPr lang="en-US" sz="1800" b="0"/>
              </a:p>
              <a:p>
                <a:pPr lvl="1"/>
                <a14:m>
                  <m:oMath xmlns:m="http://schemas.openxmlformats.org/officeDocument/2006/math">
                    <m:r>
                      <a:rPr lang="en-US" sz="1800" b="0" i="1">
                        <a:latin typeface="Cambria Math" panose="02040503050406030204" pitchFamily="18" charset="0"/>
                      </a:rPr>
                      <m:t>𝛼</m:t>
                    </m:r>
                    <m:r>
                      <a:rPr lang="en-US" sz="1800" b="0" i="1">
                        <a:latin typeface="Cambria Math" panose="02040503050406030204" pitchFamily="18" charset="0"/>
                      </a:rPr>
                      <m:t>=</m:t>
                    </m:r>
                    <m:f>
                      <m:fPr>
                        <m:ctrlPr>
                          <a:rPr lang="en-US" sz="1800" b="0" i="1">
                            <a:latin typeface="Cambria Math" panose="02040503050406030204" pitchFamily="18" charset="0"/>
                          </a:rPr>
                        </m:ctrlPr>
                      </m:fPr>
                      <m:num>
                        <m:r>
                          <a:rPr lang="en-US" sz="1800" b="0" i="1">
                            <a:latin typeface="Cambria Math" panose="02040503050406030204" pitchFamily="18" charset="0"/>
                          </a:rPr>
                          <m:t>𝑎</m:t>
                        </m:r>
                      </m:num>
                      <m:den>
                        <m:sSub>
                          <m:sSubPr>
                            <m:ctrlPr>
                              <a:rPr lang="en-US" sz="1800" b="0" i="1">
                                <a:latin typeface="Cambria Math" panose="02040503050406030204" pitchFamily="18" charset="0"/>
                              </a:rPr>
                            </m:ctrlPr>
                          </m:sSubPr>
                          <m:e>
                            <m:r>
                              <a:rPr lang="en-US" sz="1800" b="0" i="1">
                                <a:latin typeface="Cambria Math" panose="02040503050406030204" pitchFamily="18" charset="0"/>
                              </a:rPr>
                              <m:t>𝑟</m:t>
                            </m:r>
                          </m:e>
                          <m:sub>
                            <m:r>
                              <m:rPr>
                                <m:sty m:val="p"/>
                              </m:rPr>
                              <a:rPr lang="en-US" sz="1800" b="0" i="1">
                                <a:latin typeface="Cambria Math" panose="02040503050406030204" pitchFamily="18" charset="0"/>
                              </a:rPr>
                              <m:t>Accelerometer</m:t>
                            </m:r>
                            <m:r>
                              <a:rPr lang="en-US" sz="1800" b="0" i="1">
                                <a:latin typeface="Cambria Math" panose="02040503050406030204" pitchFamily="18" charset="0"/>
                              </a:rPr>
                              <m:t> </m:t>
                            </m:r>
                          </m:sub>
                        </m:sSub>
                      </m:den>
                    </m:f>
                  </m:oMath>
                </a14:m>
                <a:endParaRPr lang="en-US" sz="1800"/>
              </a:p>
              <a:p>
                <a14:m>
                  <m:oMath xmlns:m="http://schemas.openxmlformats.org/officeDocument/2006/math">
                    <m:sSub>
                      <m:sSubPr>
                        <m:ctrlPr>
                          <a:rPr lang="en-US" sz="1800" i="1">
                            <a:latin typeface="Cambria Math" panose="02040503050406030204" pitchFamily="18" charset="0"/>
                          </a:rPr>
                        </m:ctrlPr>
                      </m:sSubPr>
                      <m:e>
                        <m:r>
                          <a:rPr lang="en-US" sz="1800" b="0" i="1">
                            <a:latin typeface="Cambria Math" panose="02040503050406030204" pitchFamily="18" charset="0"/>
                          </a:rPr>
                          <m:t>𝑎</m:t>
                        </m:r>
                      </m:e>
                      <m:sub>
                        <m:r>
                          <a:rPr lang="en-US" sz="1800" b="0" i="1">
                            <a:latin typeface="Cambria Math" panose="02040503050406030204" pitchFamily="18" charset="0"/>
                          </a:rPr>
                          <m:t>𝑚𝑎𝑥</m:t>
                        </m:r>
                      </m:sub>
                    </m:sSub>
                    <m:r>
                      <a:rPr lang="en-US" sz="1800" b="0" i="1">
                        <a:latin typeface="Cambria Math" panose="02040503050406030204" pitchFamily="18" charset="0"/>
                      </a:rPr>
                      <m:t>=83.34 </m:t>
                    </m:r>
                    <m:f>
                      <m:fPr>
                        <m:ctrlPr>
                          <a:rPr lang="en-US" sz="1800" b="0" i="1">
                            <a:latin typeface="Cambria Math" panose="02040503050406030204" pitchFamily="18" charset="0"/>
                          </a:rPr>
                        </m:ctrlPr>
                      </m:fPr>
                      <m:num>
                        <m:r>
                          <a:rPr lang="en-US" sz="1800" b="0" i="1">
                            <a:latin typeface="Cambria Math" panose="02040503050406030204" pitchFamily="18" charset="0"/>
                          </a:rPr>
                          <m:t>𝑚</m:t>
                        </m:r>
                      </m:num>
                      <m:den>
                        <m:sSup>
                          <m:sSupPr>
                            <m:ctrlPr>
                              <a:rPr lang="en-US" sz="1800" b="0" i="1">
                                <a:latin typeface="Cambria Math" panose="02040503050406030204" pitchFamily="18" charset="0"/>
                              </a:rPr>
                            </m:ctrlPr>
                          </m:sSupPr>
                          <m:e>
                            <m:r>
                              <a:rPr lang="en-US" sz="1800" b="0" i="1">
                                <a:latin typeface="Cambria Math" panose="02040503050406030204" pitchFamily="18" charset="0"/>
                              </a:rPr>
                              <m:t>𝑠</m:t>
                            </m:r>
                          </m:e>
                          <m:sup>
                            <m:r>
                              <a:rPr lang="en-US" sz="1800" b="0" i="1">
                                <a:latin typeface="Cambria Math" panose="02040503050406030204" pitchFamily="18" charset="0"/>
                              </a:rPr>
                              <m:t>2</m:t>
                            </m:r>
                          </m:sup>
                        </m:sSup>
                      </m:den>
                    </m:f>
                  </m:oMath>
                </a14:m>
                <a:endParaRPr lang="en-US" sz="1800" b="0" i="1"/>
              </a:p>
              <a:p>
                <a:pPr marL="457200" lvl="1"/>
                <a14:m>
                  <m:oMath xmlns:m="http://schemas.openxmlformats.org/officeDocument/2006/math">
                    <m:r>
                      <a:rPr lang="en-US" sz="1800" b="0" i="1">
                        <a:latin typeface="Cambria Math" panose="02040503050406030204" pitchFamily="18" charset="0"/>
                      </a:rPr>
                      <m:t>∴</m:t>
                    </m:r>
                    <m:r>
                      <a:rPr lang="en-US" sz="1800" b="0" i="1">
                        <a:latin typeface="Cambria Math" panose="02040503050406030204" pitchFamily="18" charset="0"/>
                      </a:rPr>
                      <m:t>𝑇</m:t>
                    </m:r>
                    <m:r>
                      <a:rPr lang="en-US" sz="1800" b="0" i="1">
                        <a:latin typeface="Cambria Math" panose="02040503050406030204" pitchFamily="18" charset="0"/>
                      </a:rPr>
                      <m:t>=1.13 </m:t>
                    </m:r>
                    <m:r>
                      <a:rPr lang="en-US" sz="1800" b="0" i="1">
                        <a:latin typeface="Cambria Math" panose="02040503050406030204" pitchFamily="18" charset="0"/>
                      </a:rPr>
                      <m:t>𝑁</m:t>
                    </m:r>
                    <m:r>
                      <a:rPr lang="en-US" sz="1800" b="0" i="1">
                        <a:latin typeface="Cambria Math" panose="02040503050406030204" pitchFamily="18" charset="0"/>
                      </a:rPr>
                      <m:t>∙</m:t>
                    </m:r>
                    <m:r>
                      <a:rPr lang="en-US" sz="1800" b="0" i="1">
                        <a:latin typeface="Cambria Math" panose="02040503050406030204" pitchFamily="18" charset="0"/>
                      </a:rPr>
                      <m:t>𝑚</m:t>
                    </m:r>
                  </m:oMath>
                </a14:m>
                <a:endParaRPr lang="en-US" sz="1800" b="0"/>
              </a:p>
              <a:p>
                <a:pPr lvl="1"/>
                <a:endParaRPr lang="en-US" sz="1800" b="0"/>
              </a:p>
            </p:txBody>
          </p:sp>
        </mc:Choice>
        <mc:Fallback xmlns="">
          <p:sp>
            <p:nvSpPr>
              <p:cNvPr id="10" name="Content Placeholder 2">
                <a:extLst>
                  <a:ext uri="{FF2B5EF4-FFF2-40B4-BE49-F238E27FC236}">
                    <a16:creationId xmlns:a16="http://schemas.microsoft.com/office/drawing/2014/main" id="{6187E9BC-D269-474B-8999-748CEB23CFF0}"/>
                  </a:ext>
                </a:extLst>
              </p:cNvPr>
              <p:cNvSpPr>
                <a:spLocks noGrp="1" noRot="1" noChangeAspect="1" noMove="1" noResize="1" noEditPoints="1" noAdjustHandles="1" noChangeArrowheads="1" noChangeShapeType="1" noTextEdit="1"/>
              </p:cNvSpPr>
              <p:nvPr>
                <p:ph sz="half" idx="1"/>
              </p:nvPr>
            </p:nvSpPr>
            <p:spPr>
              <a:xfrm>
                <a:off x="411480" y="2684095"/>
                <a:ext cx="4443154" cy="3492868"/>
              </a:xfrm>
              <a:blipFill>
                <a:blip r:embed="rId2"/>
                <a:stretch>
                  <a:fillRect l="-962" t="-1571"/>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BADBD73B-49D7-46BF-8E08-761AF8558DBD}"/>
              </a:ext>
            </a:extLst>
          </p:cNvPr>
          <p:cNvGrpSpPr/>
          <p:nvPr/>
        </p:nvGrpSpPr>
        <p:grpSpPr>
          <a:xfrm>
            <a:off x="5743371" y="625683"/>
            <a:ext cx="5725314" cy="5551281"/>
            <a:chOff x="6099050" y="782484"/>
            <a:chExt cx="5540139" cy="5482982"/>
          </a:xfrm>
        </p:grpSpPr>
        <p:pic>
          <p:nvPicPr>
            <p:cNvPr id="13" name="Picture 12" descr="A picture containing text, electronics&#10;&#10;Description automatically generated">
              <a:extLst>
                <a:ext uri="{FF2B5EF4-FFF2-40B4-BE49-F238E27FC236}">
                  <a16:creationId xmlns:a16="http://schemas.microsoft.com/office/drawing/2014/main" id="{15983C3C-57AD-4388-A3BC-2143A8995AF5}"/>
                </a:ext>
              </a:extLst>
            </p:cNvPr>
            <p:cNvPicPr>
              <a:picLocks noChangeAspect="1"/>
            </p:cNvPicPr>
            <p:nvPr/>
          </p:nvPicPr>
          <p:blipFill rotWithShape="1">
            <a:blip r:embed="rId3"/>
            <a:srcRect l="10337" t="10663" r="9599" b="7772"/>
            <a:stretch/>
          </p:blipFill>
          <p:spPr>
            <a:xfrm>
              <a:off x="8847351" y="3595222"/>
              <a:ext cx="2791838" cy="2670243"/>
            </a:xfrm>
            <a:prstGeom prst="rect">
              <a:avLst/>
            </a:prstGeom>
            <a:ln w="28575">
              <a:solidFill>
                <a:schemeClr val="accent2"/>
              </a:solidFill>
            </a:ln>
          </p:spPr>
        </p:pic>
        <p:pic>
          <p:nvPicPr>
            <p:cNvPr id="14" name="Picture 13" descr="Chart, histogram&#10;&#10;Description automatically generated">
              <a:extLst>
                <a:ext uri="{FF2B5EF4-FFF2-40B4-BE49-F238E27FC236}">
                  <a16:creationId xmlns:a16="http://schemas.microsoft.com/office/drawing/2014/main" id="{77255165-8471-49AE-AA7F-5A62DD0945E0}"/>
                </a:ext>
              </a:extLst>
            </p:cNvPr>
            <p:cNvPicPr>
              <a:picLocks noChangeAspect="1"/>
            </p:cNvPicPr>
            <p:nvPr/>
          </p:nvPicPr>
          <p:blipFill>
            <a:blip r:embed="rId4"/>
            <a:stretch>
              <a:fillRect/>
            </a:stretch>
          </p:blipFill>
          <p:spPr>
            <a:xfrm>
              <a:off x="6100573" y="782484"/>
              <a:ext cx="5538616" cy="2775928"/>
            </a:xfrm>
            <a:prstGeom prst="rect">
              <a:avLst/>
            </a:prstGeom>
            <a:ln w="28575">
              <a:solidFill>
                <a:schemeClr val="accent2"/>
              </a:solidFill>
            </a:ln>
          </p:spPr>
        </p:pic>
        <p:pic>
          <p:nvPicPr>
            <p:cNvPr id="15" name="Picture 14" descr="A picture containing text&#10;&#10;Description automatically generated">
              <a:extLst>
                <a:ext uri="{FF2B5EF4-FFF2-40B4-BE49-F238E27FC236}">
                  <a16:creationId xmlns:a16="http://schemas.microsoft.com/office/drawing/2014/main" id="{F81E09FB-5AF8-45BF-BBE8-0CC6BBF06742}"/>
                </a:ext>
              </a:extLst>
            </p:cNvPr>
            <p:cNvPicPr>
              <a:picLocks noChangeAspect="1"/>
            </p:cNvPicPr>
            <p:nvPr/>
          </p:nvPicPr>
          <p:blipFill rotWithShape="1">
            <a:blip r:embed="rId5"/>
            <a:srcRect l="2025" t="9320" r="2466" b="14985"/>
            <a:stretch/>
          </p:blipFill>
          <p:spPr>
            <a:xfrm rot="16200000">
              <a:off x="6174821" y="3519453"/>
              <a:ext cx="2670242" cy="2821783"/>
            </a:xfrm>
            <a:prstGeom prst="rect">
              <a:avLst/>
            </a:prstGeom>
            <a:ln w="28575">
              <a:solidFill>
                <a:schemeClr val="accent2"/>
              </a:solidFill>
            </a:ln>
          </p:spPr>
        </p:pic>
      </p:grpSp>
      <p:sp>
        <p:nvSpPr>
          <p:cNvPr id="3" name="Slide Number Placeholder 2">
            <a:extLst>
              <a:ext uri="{FF2B5EF4-FFF2-40B4-BE49-F238E27FC236}">
                <a16:creationId xmlns:a16="http://schemas.microsoft.com/office/drawing/2014/main" id="{467B779E-4F93-4568-909E-0818363E5078}"/>
              </a:ext>
            </a:extLst>
          </p:cNvPr>
          <p:cNvSpPr>
            <a:spLocks noGrp="1"/>
          </p:cNvSpPr>
          <p:nvPr>
            <p:ph type="sldNum" sz="quarter" idx="12"/>
          </p:nvPr>
        </p:nvSpPr>
        <p:spPr/>
        <p:txBody>
          <a:bodyPr/>
          <a:lstStyle/>
          <a:p>
            <a:fld id="{8A69B41D-D4B6-FD40-8C8E-00FA62457801}" type="slidenum">
              <a:rPr lang="en-US" smtClean="0"/>
              <a:t>36</a:t>
            </a:fld>
            <a:endParaRPr lang="en-US"/>
          </a:p>
        </p:txBody>
      </p:sp>
    </p:spTree>
    <p:extLst>
      <p:ext uri="{BB962C8B-B14F-4D97-AF65-F5344CB8AC3E}">
        <p14:creationId xmlns:p14="http://schemas.microsoft.com/office/powerpoint/2010/main" val="24804038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60EF4F-2A37-4F06-9E5F-BAF3CC083414}"/>
              </a:ext>
            </a:extLst>
          </p:cNvPr>
          <p:cNvSpPr>
            <a:spLocks noGrp="1"/>
          </p:cNvSpPr>
          <p:nvPr>
            <p:ph type="title"/>
          </p:nvPr>
        </p:nvSpPr>
        <p:spPr>
          <a:xfrm>
            <a:off x="411480" y="991443"/>
            <a:ext cx="4443154" cy="1087819"/>
          </a:xfrm>
        </p:spPr>
        <p:txBody>
          <a:bodyPr vert="horz" lIns="91440" tIns="45720" rIns="91440" bIns="45720" rtlCol="0" anchor="b">
            <a:noAutofit/>
          </a:bodyPr>
          <a:lstStyle/>
          <a:p>
            <a:r>
              <a:rPr lang="en-US" sz="4000" b="1" kern="1200">
                <a:latin typeface="Bahnschrift"/>
              </a:rPr>
              <a:t>Linear Motor Torque</a:t>
            </a:r>
          </a:p>
        </p:txBody>
      </p:sp>
      <p:sp>
        <p:nvSpPr>
          <p:cNvPr id="34" name="Rectangle 33">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6" name="Rectangle 35">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6187E9BC-D269-474B-8999-748CEB23CFF0}"/>
                  </a:ext>
                </a:extLst>
              </p:cNvPr>
              <p:cNvSpPr>
                <a:spLocks noGrp="1"/>
              </p:cNvSpPr>
              <p:nvPr>
                <p:ph sz="half" idx="1"/>
              </p:nvPr>
            </p:nvSpPr>
            <p:spPr>
              <a:xfrm>
                <a:off x="411480" y="2587113"/>
                <a:ext cx="4443154" cy="3492868"/>
              </a:xfrm>
            </p:spPr>
            <p:txBody>
              <a:bodyPr vert="horz" lIns="91440" tIns="45720" rIns="91440" bIns="45720" rtlCol="0">
                <a:normAutofit/>
              </a:bodyPr>
              <a:lstStyle/>
              <a:p>
                <a:r>
                  <a:rPr lang="en-US" sz="1800"/>
                  <a:t>Data collected via video analysis</a:t>
                </a:r>
                <a:endParaRPr lang="en-US" sz="1800" b="0"/>
              </a:p>
              <a:p>
                <a14:m>
                  <m:oMath xmlns:m="http://schemas.openxmlformats.org/officeDocument/2006/math">
                    <m:r>
                      <a:rPr lang="en-US" sz="1800" b="0" i="1">
                        <a:latin typeface="Cambria Math" panose="02040503050406030204" pitchFamily="18" charset="0"/>
                      </a:rPr>
                      <m:t>𝑇</m:t>
                    </m:r>
                    <m:r>
                      <a:rPr lang="en-US" sz="1800" b="0" i="1">
                        <a:latin typeface="Cambria Math" panose="02040503050406030204" pitchFamily="18" charset="0"/>
                      </a:rPr>
                      <m:t>=</m:t>
                    </m:r>
                    <m:r>
                      <a:rPr lang="en-US" sz="1800" b="0" i="1">
                        <a:latin typeface="Cambria Math" panose="02040503050406030204" pitchFamily="18" charset="0"/>
                      </a:rPr>
                      <m:t>𝐹</m:t>
                    </m:r>
                    <m:r>
                      <a:rPr lang="en-US" sz="1800" b="0" i="1">
                        <a:latin typeface="Cambria Math" panose="02040503050406030204" pitchFamily="18" charset="0"/>
                      </a:rPr>
                      <m:t>∗</m:t>
                    </m:r>
                    <m:r>
                      <a:rPr lang="en-US" sz="1800" b="0" i="1">
                        <a:latin typeface="Cambria Math" panose="02040503050406030204" pitchFamily="18" charset="0"/>
                      </a:rPr>
                      <m:t>𝑟</m:t>
                    </m:r>
                  </m:oMath>
                </a14:m>
                <a:endParaRPr lang="en-US" sz="1800"/>
              </a:p>
              <a:p>
                <a:r>
                  <a:rPr lang="en-US" sz="1800" b="0"/>
                  <a:t>Where:</a:t>
                </a:r>
              </a:p>
              <a:p>
                <a:pPr lvl="1"/>
                <a14:m>
                  <m:oMath xmlns:m="http://schemas.openxmlformats.org/officeDocument/2006/math">
                    <m:r>
                      <a:rPr lang="en-US" sz="1800" b="0" i="1">
                        <a:latin typeface="Cambria Math" panose="02040503050406030204" pitchFamily="18" charset="0"/>
                      </a:rPr>
                      <m:t>𝐹</m:t>
                    </m:r>
                    <m:r>
                      <a:rPr lang="en-US" sz="1800" b="0" i="1">
                        <a:latin typeface="Cambria Math" panose="02040503050406030204" pitchFamily="18" charset="0"/>
                      </a:rPr>
                      <m:t>=</m:t>
                    </m:r>
                    <m:r>
                      <a:rPr lang="en-US" sz="1800" b="0" i="1">
                        <a:latin typeface="Cambria Math" panose="02040503050406030204" pitchFamily="18" charset="0"/>
                      </a:rPr>
                      <m:t>𝑚</m:t>
                    </m:r>
                    <m:r>
                      <a:rPr lang="en-US" sz="1800" b="0" i="1">
                        <a:latin typeface="Cambria Math" panose="02040503050406030204" pitchFamily="18" charset="0"/>
                      </a:rPr>
                      <m:t>∗</m:t>
                    </m:r>
                    <m:r>
                      <a:rPr lang="en-US" sz="1800" b="0" i="1">
                        <a:latin typeface="Cambria Math" panose="02040503050406030204" pitchFamily="18" charset="0"/>
                      </a:rPr>
                      <m:t>𝑎</m:t>
                    </m:r>
                  </m:oMath>
                </a14:m>
                <a:endParaRPr lang="en-US" sz="1800" b="0"/>
              </a:p>
              <a:p>
                <a:pPr lvl="1"/>
                <a14:m>
                  <m:oMath xmlns:m="http://schemas.openxmlformats.org/officeDocument/2006/math">
                    <m:r>
                      <a:rPr lang="en-US" sz="1800" b="0" i="1">
                        <a:latin typeface="Cambria Math" panose="02040503050406030204" pitchFamily="18" charset="0"/>
                      </a:rPr>
                      <m:t>𝑚</m:t>
                    </m:r>
                    <m:r>
                      <a:rPr lang="en-US" sz="1800" b="0" i="1">
                        <a:latin typeface="Cambria Math" panose="02040503050406030204" pitchFamily="18" charset="0"/>
                      </a:rPr>
                      <m:t>=</m:t>
                    </m:r>
                    <m:sSub>
                      <m:sSubPr>
                        <m:ctrlPr>
                          <a:rPr lang="en-US" sz="1800" b="0" i="1">
                            <a:latin typeface="Cambria Math" panose="02040503050406030204" pitchFamily="18" charset="0"/>
                          </a:rPr>
                        </m:ctrlPr>
                      </m:sSubPr>
                      <m:e>
                        <m:r>
                          <a:rPr lang="en-US" sz="1800" b="0" i="1">
                            <a:latin typeface="Cambria Math" panose="02040503050406030204" pitchFamily="18" charset="0"/>
                          </a:rPr>
                          <m:t>𝑚</m:t>
                        </m:r>
                      </m:e>
                      <m:sub>
                        <m:r>
                          <a:rPr lang="en-US" sz="1800" b="0" i="1">
                            <a:latin typeface="Cambria Math" panose="02040503050406030204" pitchFamily="18" charset="0"/>
                          </a:rPr>
                          <m:t>𝑟𝑜𝑑</m:t>
                        </m:r>
                      </m:sub>
                    </m:sSub>
                    <m:r>
                      <a:rPr lang="en-US" sz="1800" b="0" i="1">
                        <a:latin typeface="Cambria Math" panose="02040503050406030204" pitchFamily="18" charset="0"/>
                      </a:rPr>
                      <m:t>+</m:t>
                    </m:r>
                    <m:sSub>
                      <m:sSubPr>
                        <m:ctrlPr>
                          <a:rPr lang="en-US" sz="1800" b="0" i="1">
                            <a:latin typeface="Cambria Math" panose="02040503050406030204" pitchFamily="18" charset="0"/>
                          </a:rPr>
                        </m:ctrlPr>
                      </m:sSubPr>
                      <m:e>
                        <m:r>
                          <a:rPr lang="en-US" sz="1800" b="0" i="1">
                            <a:latin typeface="Cambria Math" panose="02040503050406030204" pitchFamily="18" charset="0"/>
                          </a:rPr>
                          <m:t>𝑚</m:t>
                        </m:r>
                      </m:e>
                      <m:sub>
                        <m:r>
                          <a:rPr lang="en-US" sz="1800" b="0" i="1">
                            <a:latin typeface="Cambria Math" panose="02040503050406030204" pitchFamily="18" charset="0"/>
                          </a:rPr>
                          <m:t>𝑔𝑎𝑛𝑡𝑟𝑦</m:t>
                        </m:r>
                      </m:sub>
                    </m:sSub>
                  </m:oMath>
                </a14:m>
                <a:endParaRPr lang="en-US" sz="1800"/>
              </a:p>
              <a:p>
                <a:pPr lvl="1"/>
                <a14:m>
                  <m:oMath xmlns:m="http://schemas.openxmlformats.org/officeDocument/2006/math">
                    <m:r>
                      <a:rPr lang="en-US" sz="1800" b="0" i="1">
                        <a:latin typeface="Cambria Math" panose="02040503050406030204" pitchFamily="18" charset="0"/>
                      </a:rPr>
                      <m:t>𝑎</m:t>
                    </m:r>
                    <m:r>
                      <a:rPr lang="en-US" sz="1800" b="0" i="1">
                        <a:latin typeface="Cambria Math" panose="02040503050406030204" pitchFamily="18" charset="0"/>
                      </a:rPr>
                      <m:t>= </m:t>
                    </m:r>
                    <m:f>
                      <m:fPr>
                        <m:ctrlPr>
                          <a:rPr lang="en-US" sz="1800" b="0" i="1">
                            <a:latin typeface="Cambria Math" panose="02040503050406030204" pitchFamily="18" charset="0"/>
                          </a:rPr>
                        </m:ctrlPr>
                      </m:fPr>
                      <m:num>
                        <m:r>
                          <a:rPr lang="en-US" sz="1800" b="0" i="1">
                            <a:latin typeface="Cambria Math" panose="02040503050406030204" pitchFamily="18" charset="0"/>
                          </a:rPr>
                          <m:t>𝑑𝑉</m:t>
                        </m:r>
                      </m:num>
                      <m:den>
                        <m:r>
                          <a:rPr lang="en-US" sz="1800" b="0" i="1">
                            <a:latin typeface="Cambria Math" panose="02040503050406030204" pitchFamily="18" charset="0"/>
                          </a:rPr>
                          <m:t>𝑑𝑡</m:t>
                        </m:r>
                      </m:den>
                    </m:f>
                  </m:oMath>
                </a14:m>
                <a:endParaRPr lang="en-US" sz="1800" b="0" i="1"/>
              </a:p>
              <a:p>
                <a:pPr lvl="2"/>
                <a14:m>
                  <m:oMath xmlns:m="http://schemas.openxmlformats.org/officeDocument/2006/math">
                    <m:r>
                      <a:rPr lang="en-US" sz="1800" b="0" i="1">
                        <a:latin typeface="Cambria Math" panose="02040503050406030204" pitchFamily="18" charset="0"/>
                      </a:rPr>
                      <m:t>∆</m:t>
                    </m:r>
                    <m:r>
                      <a:rPr lang="en-US" sz="1800" b="0" i="1">
                        <a:latin typeface="Cambria Math" panose="02040503050406030204" pitchFamily="18" charset="0"/>
                      </a:rPr>
                      <m:t>𝑣</m:t>
                    </m:r>
                    <m:r>
                      <a:rPr lang="en-US" sz="1800" b="0" i="1">
                        <a:latin typeface="Cambria Math" panose="02040503050406030204" pitchFamily="18" charset="0"/>
                      </a:rPr>
                      <m:t>= </m:t>
                    </m:r>
                    <m:f>
                      <m:fPr>
                        <m:ctrlPr>
                          <a:rPr lang="en-US" sz="1800" b="0" i="1">
                            <a:latin typeface="Cambria Math" panose="02040503050406030204" pitchFamily="18" charset="0"/>
                          </a:rPr>
                        </m:ctrlPr>
                      </m:fPr>
                      <m:num>
                        <m:r>
                          <a:rPr lang="en-US" sz="1800" b="0" i="1">
                            <a:latin typeface="Cambria Math" panose="02040503050406030204" pitchFamily="18" charset="0"/>
                          </a:rPr>
                          <m:t>∆</m:t>
                        </m:r>
                        <m:r>
                          <a:rPr lang="en-US" sz="1800" b="0" i="1">
                            <a:latin typeface="Cambria Math" panose="02040503050406030204" pitchFamily="18" charset="0"/>
                          </a:rPr>
                          <m:t>𝑥</m:t>
                        </m:r>
                        <m:r>
                          <a:rPr lang="en-US" sz="1800" b="0" i="1">
                            <a:latin typeface="Cambria Math" panose="02040503050406030204" pitchFamily="18" charset="0"/>
                          </a:rPr>
                          <m:t>∗</m:t>
                        </m:r>
                        <m:r>
                          <a:rPr lang="en-US" sz="1800" b="0" i="1">
                            <a:latin typeface="Cambria Math" panose="02040503050406030204" pitchFamily="18" charset="0"/>
                          </a:rPr>
                          <m:t>𝑓𝑝𝑠</m:t>
                        </m:r>
                      </m:num>
                      <m:den>
                        <m:sSub>
                          <m:sSubPr>
                            <m:ctrlPr>
                              <a:rPr lang="en-US" sz="1800" b="0" i="1">
                                <a:latin typeface="Cambria Math" panose="02040503050406030204" pitchFamily="18" charset="0"/>
                              </a:rPr>
                            </m:ctrlPr>
                          </m:sSubPr>
                          <m:e>
                            <m:r>
                              <a:rPr lang="en-US" sz="1800" b="0" i="1">
                                <a:latin typeface="Cambria Math" panose="02040503050406030204" pitchFamily="18" charset="0"/>
                              </a:rPr>
                              <m:t>𝑛</m:t>
                            </m:r>
                          </m:e>
                          <m:sub>
                            <m:r>
                              <a:rPr lang="en-US" sz="1800" b="0" i="1">
                                <a:latin typeface="Cambria Math" panose="02040503050406030204" pitchFamily="18" charset="0"/>
                              </a:rPr>
                              <m:t>𝑓𝑟𝑎𝑚𝑒𝑠</m:t>
                            </m:r>
                          </m:sub>
                        </m:sSub>
                      </m:den>
                    </m:f>
                  </m:oMath>
                </a14:m>
                <a:endParaRPr lang="en-US" sz="1800" b="0" i="1"/>
              </a:p>
              <a:p>
                <a:pPr lvl="2"/>
                <a14:m>
                  <m:oMath xmlns:m="http://schemas.openxmlformats.org/officeDocument/2006/math">
                    <m:r>
                      <a:rPr lang="en-US" sz="1800" b="0" i="1">
                        <a:latin typeface="Cambria Math" panose="02040503050406030204" pitchFamily="18" charset="0"/>
                      </a:rPr>
                      <m:t>∆</m:t>
                    </m:r>
                    <m:r>
                      <a:rPr lang="en-US" sz="1800" b="0" i="1">
                        <a:latin typeface="Cambria Math" panose="02040503050406030204" pitchFamily="18" charset="0"/>
                      </a:rPr>
                      <m:t>𝑡</m:t>
                    </m:r>
                    <m:r>
                      <a:rPr lang="en-US" sz="1800" b="0" i="1">
                        <a:latin typeface="Cambria Math" panose="02040503050406030204" pitchFamily="18" charset="0"/>
                      </a:rPr>
                      <m:t>= </m:t>
                    </m:r>
                    <m:f>
                      <m:fPr>
                        <m:ctrlPr>
                          <a:rPr lang="en-US" sz="1800" b="0" i="1">
                            <a:latin typeface="Cambria Math" panose="02040503050406030204" pitchFamily="18" charset="0"/>
                          </a:rPr>
                        </m:ctrlPr>
                      </m:fPr>
                      <m:num>
                        <m:sSub>
                          <m:sSubPr>
                            <m:ctrlPr>
                              <a:rPr lang="en-US" sz="1800" b="0" i="1">
                                <a:latin typeface="Cambria Math" panose="02040503050406030204" pitchFamily="18" charset="0"/>
                              </a:rPr>
                            </m:ctrlPr>
                          </m:sSubPr>
                          <m:e>
                            <m:r>
                              <a:rPr lang="en-US" sz="1800" b="0" i="1">
                                <a:latin typeface="Cambria Math" panose="02040503050406030204" pitchFamily="18" charset="0"/>
                              </a:rPr>
                              <m:t>𝑛</m:t>
                            </m:r>
                          </m:e>
                          <m:sub>
                            <m:r>
                              <a:rPr lang="en-US" sz="1800" b="0" i="1">
                                <a:latin typeface="Cambria Math" panose="02040503050406030204" pitchFamily="18" charset="0"/>
                              </a:rPr>
                              <m:t>𝑓𝑟𝑎𝑚𝑒𝑠</m:t>
                            </m:r>
                          </m:sub>
                        </m:sSub>
                      </m:num>
                      <m:den>
                        <m:r>
                          <a:rPr lang="en-US" sz="1800" b="0" i="1">
                            <a:latin typeface="Cambria Math" panose="02040503050406030204" pitchFamily="18" charset="0"/>
                          </a:rPr>
                          <m:t>𝑓𝑝𝑠</m:t>
                        </m:r>
                      </m:den>
                    </m:f>
                  </m:oMath>
                </a14:m>
                <a:endParaRPr lang="en-US" sz="1800" b="0" i="1"/>
              </a:p>
              <a:p>
                <a:pPr marL="457200" lvl="1"/>
                <a14:m>
                  <m:oMath xmlns:m="http://schemas.openxmlformats.org/officeDocument/2006/math">
                    <m:sSub>
                      <m:sSubPr>
                        <m:ctrlPr>
                          <a:rPr lang="en-US" sz="1800" b="0" i="1">
                            <a:latin typeface="Cambria Math" panose="02040503050406030204" pitchFamily="18" charset="0"/>
                          </a:rPr>
                        </m:ctrlPr>
                      </m:sSubPr>
                      <m:e>
                        <m:r>
                          <a:rPr lang="en-US" sz="1800" b="0" i="1">
                            <a:latin typeface="Cambria Math" panose="02040503050406030204" pitchFamily="18" charset="0"/>
                          </a:rPr>
                          <m:t>𝑇</m:t>
                        </m:r>
                      </m:e>
                      <m:sub>
                        <m:r>
                          <a:rPr lang="en-US" sz="1800" b="0" i="1">
                            <a:latin typeface="Cambria Math" panose="02040503050406030204" pitchFamily="18" charset="0"/>
                          </a:rPr>
                          <m:t>𝑚𝑎𝑥</m:t>
                        </m:r>
                      </m:sub>
                    </m:sSub>
                    <m:r>
                      <a:rPr lang="en-US" sz="1800" b="0" i="1">
                        <a:latin typeface="Cambria Math" panose="02040503050406030204" pitchFamily="18" charset="0"/>
                      </a:rPr>
                      <m:t>=1. 58 </m:t>
                    </m:r>
                    <m:r>
                      <a:rPr lang="en-US" sz="1800" b="0" i="1">
                        <a:latin typeface="Cambria Math" panose="02040503050406030204" pitchFamily="18" charset="0"/>
                      </a:rPr>
                      <m:t>𝑁</m:t>
                    </m:r>
                    <m:r>
                      <a:rPr lang="en-US" sz="1800" i="1">
                        <a:latin typeface="Cambria Math" panose="02040503050406030204" pitchFamily="18" charset="0"/>
                      </a:rPr>
                      <m:t>∙</m:t>
                    </m:r>
                    <m:r>
                      <a:rPr lang="en-US" sz="1800" b="0" i="1">
                        <a:latin typeface="Cambria Math" panose="02040503050406030204" pitchFamily="18" charset="0"/>
                      </a:rPr>
                      <m:t>𝑚</m:t>
                    </m:r>
                  </m:oMath>
                </a14:m>
                <a:endParaRPr lang="en-US" sz="1800" b="0"/>
              </a:p>
              <a:p>
                <a:pPr lvl="1"/>
                <a:endParaRPr lang="en-US" sz="1800" b="0"/>
              </a:p>
            </p:txBody>
          </p:sp>
        </mc:Choice>
        <mc:Fallback xmlns="">
          <p:sp>
            <p:nvSpPr>
              <p:cNvPr id="10" name="Content Placeholder 2">
                <a:extLst>
                  <a:ext uri="{FF2B5EF4-FFF2-40B4-BE49-F238E27FC236}">
                    <a16:creationId xmlns:a16="http://schemas.microsoft.com/office/drawing/2014/main" id="{6187E9BC-D269-474B-8999-748CEB23CFF0}"/>
                  </a:ext>
                </a:extLst>
              </p:cNvPr>
              <p:cNvSpPr>
                <a:spLocks noGrp="1" noRot="1" noChangeAspect="1" noMove="1" noResize="1" noEditPoints="1" noAdjustHandles="1" noChangeArrowheads="1" noChangeShapeType="1" noTextEdit="1"/>
              </p:cNvSpPr>
              <p:nvPr>
                <p:ph sz="half" idx="1"/>
              </p:nvPr>
            </p:nvSpPr>
            <p:spPr>
              <a:xfrm>
                <a:off x="411480" y="2587113"/>
                <a:ext cx="4443154" cy="3492868"/>
              </a:xfrm>
              <a:blipFill>
                <a:blip r:embed="rId4"/>
                <a:stretch>
                  <a:fillRect l="-962" t="-1571"/>
                </a:stretch>
              </a:blipFill>
            </p:spPr>
            <p:txBody>
              <a:bodyPr/>
              <a:lstStyle/>
              <a:p>
                <a:r>
                  <a:rPr lang="en-US">
                    <a:noFill/>
                  </a:rPr>
                  <a:t> </a:t>
                </a:r>
              </a:p>
            </p:txBody>
          </p:sp>
        </mc:Fallback>
      </mc:AlternateContent>
      <p:pic>
        <p:nvPicPr>
          <p:cNvPr id="8" name="2022-02-15_171506_654_Trim_Slomo">
            <a:hlinkClick r:id="" action="ppaction://media"/>
            <a:extLst>
              <a:ext uri="{FF2B5EF4-FFF2-40B4-BE49-F238E27FC236}">
                <a16:creationId xmlns:a16="http://schemas.microsoft.com/office/drawing/2014/main" id="{9261859F-08DD-4D02-9155-8E8A246162DC}"/>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5"/>
          <a:stretch>
            <a:fillRect/>
          </a:stretch>
        </p:blipFill>
        <p:spPr>
          <a:xfrm>
            <a:off x="5385816" y="1589954"/>
            <a:ext cx="6440424" cy="3622738"/>
          </a:xfrm>
          <a:prstGeom prst="rect">
            <a:avLst/>
          </a:prstGeom>
        </p:spPr>
      </p:pic>
      <p:sp>
        <p:nvSpPr>
          <p:cNvPr id="3" name="Slide Number Placeholder 2">
            <a:extLst>
              <a:ext uri="{FF2B5EF4-FFF2-40B4-BE49-F238E27FC236}">
                <a16:creationId xmlns:a16="http://schemas.microsoft.com/office/drawing/2014/main" id="{0F513188-58B9-456A-A042-F76F50022459}"/>
              </a:ext>
            </a:extLst>
          </p:cNvPr>
          <p:cNvSpPr>
            <a:spLocks noGrp="1"/>
          </p:cNvSpPr>
          <p:nvPr>
            <p:ph type="sldNum" sz="quarter" idx="12"/>
          </p:nvPr>
        </p:nvSpPr>
        <p:spPr/>
        <p:txBody>
          <a:bodyPr/>
          <a:lstStyle/>
          <a:p>
            <a:fld id="{8A69B41D-D4B6-FD40-8C8E-00FA62457801}" type="slidenum">
              <a:rPr lang="en-US" smtClean="0"/>
              <a:t>37</a:t>
            </a:fld>
            <a:endParaRPr lang="en-US"/>
          </a:p>
        </p:txBody>
      </p:sp>
    </p:spTree>
    <p:extLst>
      <p:ext uri="{BB962C8B-B14F-4D97-AF65-F5344CB8AC3E}">
        <p14:creationId xmlns:p14="http://schemas.microsoft.com/office/powerpoint/2010/main" val="336578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0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60EF4F-2A37-4F06-9E5F-BAF3CC083414}"/>
              </a:ext>
            </a:extLst>
          </p:cNvPr>
          <p:cNvSpPr>
            <a:spLocks noGrp="1"/>
          </p:cNvSpPr>
          <p:nvPr>
            <p:ph type="title"/>
          </p:nvPr>
        </p:nvSpPr>
        <p:spPr>
          <a:xfrm>
            <a:off x="411480" y="991443"/>
            <a:ext cx="4443154" cy="1087819"/>
          </a:xfrm>
        </p:spPr>
        <p:txBody>
          <a:bodyPr vert="horz" lIns="91440" tIns="45720" rIns="91440" bIns="45720" rtlCol="0" anchor="b">
            <a:normAutofit/>
          </a:bodyPr>
          <a:lstStyle/>
          <a:p>
            <a:r>
              <a:rPr lang="en-US" sz="3400" b="1" kern="1200">
                <a:latin typeface="Bahnschrift"/>
              </a:rPr>
              <a:t>Gear Tooth Strength Calculation</a:t>
            </a:r>
          </a:p>
        </p:txBody>
      </p:sp>
      <p:sp>
        <p:nvSpPr>
          <p:cNvPr id="41" name="Rectangle 40">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3" name="Rectangle 42">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Content Placeholder 3">
            <a:extLst>
              <a:ext uri="{FF2B5EF4-FFF2-40B4-BE49-F238E27FC236}">
                <a16:creationId xmlns:a16="http://schemas.microsoft.com/office/drawing/2014/main" id="{366A76B1-C658-4AED-A878-23B1C27AFE84}"/>
              </a:ext>
            </a:extLst>
          </p:cNvPr>
          <p:cNvSpPr>
            <a:spLocks noGrp="1"/>
          </p:cNvSpPr>
          <p:nvPr>
            <p:ph sz="half" idx="1"/>
          </p:nvPr>
        </p:nvSpPr>
        <p:spPr>
          <a:xfrm>
            <a:off x="411480" y="2684095"/>
            <a:ext cx="4443154" cy="3492868"/>
          </a:xfrm>
        </p:spPr>
        <p:txBody>
          <a:bodyPr vert="horz" lIns="91440" tIns="45720" rIns="91440" bIns="45720" rtlCol="0" anchor="t">
            <a:normAutofit/>
          </a:bodyPr>
          <a:lstStyle/>
          <a:p>
            <a:r>
              <a:rPr lang="en-US" sz="1800">
                <a:latin typeface="Bahnschrift"/>
              </a:rPr>
              <a:t>Spline Teeth Calculation (Slippery UHMW Polyethylene)</a:t>
            </a:r>
          </a:p>
          <a:p>
            <a:r>
              <a:rPr lang="en-US" sz="1800">
                <a:latin typeface="Bahnschrift"/>
              </a:rPr>
              <a:t>S = 1867 psi, F = .250 in, Y = .340, D</a:t>
            </a:r>
            <a:r>
              <a:rPr lang="en-US" sz="1800" baseline="-25000">
                <a:latin typeface="Bahnschrift"/>
              </a:rPr>
              <a:t>p</a:t>
            </a:r>
            <a:r>
              <a:rPr lang="en-US" sz="1800">
                <a:latin typeface="Bahnschrift"/>
              </a:rPr>
              <a:t>= 5 in </a:t>
            </a:r>
          </a:p>
          <a:p>
            <a:r>
              <a:rPr lang="en-US" sz="1800" err="1">
                <a:latin typeface="Bahnschrift"/>
              </a:rPr>
              <a:t>W</a:t>
            </a:r>
            <a:r>
              <a:rPr lang="en-US" sz="1800" baseline="-25000" err="1">
                <a:latin typeface="Bahnschrift"/>
              </a:rPr>
              <a:t>t</a:t>
            </a:r>
            <a:r>
              <a:rPr lang="en-US" sz="1800">
                <a:latin typeface="Bahnschrift"/>
              </a:rPr>
              <a:t>= [ S * F * Y] / D</a:t>
            </a:r>
            <a:r>
              <a:rPr lang="en-US" sz="1800" baseline="-25000">
                <a:latin typeface="Bahnschrift"/>
              </a:rPr>
              <a:t>p </a:t>
            </a:r>
            <a:r>
              <a:rPr lang="en-US" sz="1800">
                <a:latin typeface="Bahnschrift"/>
              </a:rPr>
              <a:t>= [1867 *.250*.340] / 5 = 170 N.</a:t>
            </a:r>
          </a:p>
          <a:p>
            <a:r>
              <a:rPr lang="en-US" sz="1800">
                <a:latin typeface="Bahnschrift"/>
              </a:rPr>
              <a:t>Gear teeth Calculation (ONYX)</a:t>
            </a:r>
          </a:p>
          <a:p>
            <a:r>
              <a:rPr lang="en-US" sz="1800">
                <a:latin typeface="Bahnschrift"/>
              </a:rPr>
              <a:t>S = 1700 psi, F = .500 in, Y = .28, D</a:t>
            </a:r>
            <a:r>
              <a:rPr lang="en-US" sz="1800" baseline="-25000">
                <a:latin typeface="Bahnschrift"/>
              </a:rPr>
              <a:t>p</a:t>
            </a:r>
            <a:r>
              <a:rPr lang="en-US" sz="1800">
                <a:latin typeface="Bahnschrift"/>
              </a:rPr>
              <a:t>= 5 in </a:t>
            </a:r>
          </a:p>
          <a:p>
            <a:r>
              <a:rPr lang="en-US" sz="1800" err="1">
                <a:latin typeface="Bahnschrift"/>
              </a:rPr>
              <a:t>W</a:t>
            </a:r>
            <a:r>
              <a:rPr lang="en-US" sz="1800" baseline="-25000" err="1">
                <a:latin typeface="Bahnschrift"/>
              </a:rPr>
              <a:t>t</a:t>
            </a:r>
            <a:r>
              <a:rPr lang="en-US" sz="1800">
                <a:latin typeface="Bahnschrift"/>
              </a:rPr>
              <a:t>= [ S * F * Y] / D</a:t>
            </a:r>
            <a:r>
              <a:rPr lang="en-US" sz="1800" baseline="-25000">
                <a:latin typeface="Bahnschrift"/>
              </a:rPr>
              <a:t>p </a:t>
            </a:r>
            <a:r>
              <a:rPr lang="en-US" sz="1800">
                <a:latin typeface="Bahnschrift"/>
              </a:rPr>
              <a:t>= [1700 *.500*..280] / 5 = 47.6 N</a:t>
            </a:r>
          </a:p>
          <a:p>
            <a:endParaRPr lang="en-US" sz="1800">
              <a:latin typeface="Bahnschrift"/>
            </a:endParaRPr>
          </a:p>
        </p:txBody>
      </p:sp>
      <p:pic>
        <p:nvPicPr>
          <p:cNvPr id="7" name="Picture 8" descr="Diagram&#10;&#10;Description automatically generated">
            <a:extLst>
              <a:ext uri="{FF2B5EF4-FFF2-40B4-BE49-F238E27FC236}">
                <a16:creationId xmlns:a16="http://schemas.microsoft.com/office/drawing/2014/main" id="{2A73A71B-1C74-438F-B7FE-6EF6E324E238}"/>
              </a:ext>
            </a:extLst>
          </p:cNvPr>
          <p:cNvPicPr>
            <a:picLocks noGrp="1" noChangeAspect="1"/>
          </p:cNvPicPr>
          <p:nvPr>
            <p:ph sz="half" idx="2"/>
          </p:nvPr>
        </p:nvPicPr>
        <p:blipFill rotWithShape="1">
          <a:blip r:embed="rId2"/>
          <a:srcRect l="24980" r="10560" b="-3"/>
          <a:stretch/>
        </p:blipFill>
        <p:spPr>
          <a:xfrm>
            <a:off x="5935696" y="625683"/>
            <a:ext cx="5340664" cy="5551280"/>
          </a:xfrm>
          <a:prstGeom prst="rect">
            <a:avLst/>
          </a:prstGeom>
        </p:spPr>
      </p:pic>
      <p:sp>
        <p:nvSpPr>
          <p:cNvPr id="3" name="Slide Number Placeholder 2">
            <a:extLst>
              <a:ext uri="{FF2B5EF4-FFF2-40B4-BE49-F238E27FC236}">
                <a16:creationId xmlns:a16="http://schemas.microsoft.com/office/drawing/2014/main" id="{517ACBD8-DC36-409D-829A-89E3ACA4485E}"/>
              </a:ext>
            </a:extLst>
          </p:cNvPr>
          <p:cNvSpPr>
            <a:spLocks noGrp="1"/>
          </p:cNvSpPr>
          <p:nvPr>
            <p:ph type="sldNum" sz="quarter" idx="12"/>
          </p:nvPr>
        </p:nvSpPr>
        <p:spPr/>
        <p:txBody>
          <a:bodyPr/>
          <a:lstStyle/>
          <a:p>
            <a:fld id="{8A69B41D-D4B6-FD40-8C8E-00FA62457801}" type="slidenum">
              <a:rPr lang="en-US" smtClean="0"/>
              <a:t>38</a:t>
            </a:fld>
            <a:endParaRPr lang="en-US"/>
          </a:p>
        </p:txBody>
      </p:sp>
    </p:spTree>
    <p:extLst>
      <p:ext uri="{BB962C8B-B14F-4D97-AF65-F5344CB8AC3E}">
        <p14:creationId xmlns:p14="http://schemas.microsoft.com/office/powerpoint/2010/main" val="13829884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8" name="Rectangle 47">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0" name="Rectangle 49">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660EF4F-2A37-4F06-9E5F-BAF3CC083414}"/>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sz="4000" b="1" kern="1200">
                <a:latin typeface="Bahnschrift"/>
              </a:rPr>
              <a:t>Materials</a:t>
            </a:r>
          </a:p>
        </p:txBody>
      </p:sp>
      <p:sp>
        <p:nvSpPr>
          <p:cNvPr id="52" name="Rectangle 51">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Content Placeholder 3">
            <a:extLst>
              <a:ext uri="{FF2B5EF4-FFF2-40B4-BE49-F238E27FC236}">
                <a16:creationId xmlns:a16="http://schemas.microsoft.com/office/drawing/2014/main" id="{366A76B1-C658-4AED-A878-23B1C27AFE84}"/>
              </a:ext>
            </a:extLst>
          </p:cNvPr>
          <p:cNvSpPr>
            <a:spLocks noGrp="1"/>
          </p:cNvSpPr>
          <p:nvPr>
            <p:ph sz="half" idx="1"/>
          </p:nvPr>
        </p:nvSpPr>
        <p:spPr>
          <a:xfrm>
            <a:off x="1115568" y="2481943"/>
            <a:ext cx="10168128" cy="3695020"/>
          </a:xfrm>
        </p:spPr>
        <p:txBody>
          <a:bodyPr vert="horz" lIns="91440" tIns="45720" rIns="91440" bIns="45720" rtlCol="0" anchor="t">
            <a:normAutofit lnSpcReduction="10000"/>
          </a:bodyPr>
          <a:lstStyle/>
          <a:p>
            <a:r>
              <a:rPr lang="en-US" sz="2200">
                <a:latin typeface="Bahnschrift"/>
              </a:rPr>
              <a:t>6061-T6 Aluminum rods  </a:t>
            </a:r>
          </a:p>
          <a:p>
            <a:pPr lvl="1"/>
            <a:r>
              <a:rPr lang="en-US" sz="2200">
                <a:latin typeface="Bahnschrift"/>
              </a:rPr>
              <a:t>The fatigue life of the rods was calculated to find if the metal would shear if too much rotational force was applied.</a:t>
            </a:r>
          </a:p>
          <a:p>
            <a:pPr lvl="1"/>
            <a:r>
              <a:rPr lang="en-US" sz="2200">
                <a:latin typeface="Bahnschrift"/>
              </a:rPr>
              <a:t>Aluminum is a both lightweight and flexible with high corrosion resistance</a:t>
            </a:r>
          </a:p>
          <a:p>
            <a:r>
              <a:rPr lang="en-US" sz="2200">
                <a:latin typeface="Bahnschrift"/>
              </a:rPr>
              <a:t>Onyx for the gears</a:t>
            </a:r>
          </a:p>
          <a:p>
            <a:pPr lvl="1"/>
            <a:r>
              <a:rPr lang="en-US" sz="2200">
                <a:latin typeface="Bahnschrift"/>
              </a:rPr>
              <a:t>The reason we chose onyx for the gears is the cost benefit for using the material since it is offered to us by the 3-D printing lab. We save 211.72 dollars  using onyx instead of ordering aluminum 6010 gears.</a:t>
            </a:r>
          </a:p>
          <a:p>
            <a:r>
              <a:rPr lang="en-US" sz="2200">
                <a:latin typeface="Bahnschrift"/>
              </a:rPr>
              <a:t>Slippery UHMW Polyethylene Rods</a:t>
            </a:r>
          </a:p>
          <a:p>
            <a:pPr lvl="1"/>
            <a:r>
              <a:rPr lang="en-US" sz="2200">
                <a:latin typeface="Bahnschrift"/>
              </a:rPr>
              <a:t>Excellent resistance to stress and high resistant to cracking</a:t>
            </a:r>
          </a:p>
          <a:p>
            <a:pPr lvl="1"/>
            <a:r>
              <a:rPr lang="en-US" sz="2200">
                <a:latin typeface="Bahnschrift"/>
              </a:rPr>
              <a:t>15 time more resistant to abrasion than steel.</a:t>
            </a:r>
          </a:p>
          <a:p>
            <a:endParaRPr lang="en-US" sz="2200">
              <a:latin typeface="Bahnschrift"/>
            </a:endParaRPr>
          </a:p>
        </p:txBody>
      </p:sp>
      <p:sp>
        <p:nvSpPr>
          <p:cNvPr id="3" name="Slide Number Placeholder 2">
            <a:extLst>
              <a:ext uri="{FF2B5EF4-FFF2-40B4-BE49-F238E27FC236}">
                <a16:creationId xmlns:a16="http://schemas.microsoft.com/office/drawing/2014/main" id="{80936A1A-ACFD-48F1-B2E1-BBFCB46581BD}"/>
              </a:ext>
            </a:extLst>
          </p:cNvPr>
          <p:cNvSpPr>
            <a:spLocks noGrp="1"/>
          </p:cNvSpPr>
          <p:nvPr>
            <p:ph type="sldNum" sz="quarter" idx="12"/>
          </p:nvPr>
        </p:nvSpPr>
        <p:spPr/>
        <p:txBody>
          <a:bodyPr/>
          <a:lstStyle/>
          <a:p>
            <a:fld id="{8A69B41D-D4B6-FD40-8C8E-00FA62457801}" type="slidenum">
              <a:rPr lang="en-US" smtClean="0"/>
              <a:t>39</a:t>
            </a:fld>
            <a:endParaRPr lang="en-US"/>
          </a:p>
        </p:txBody>
      </p:sp>
    </p:spTree>
    <p:extLst>
      <p:ext uri="{BB962C8B-B14F-4D97-AF65-F5344CB8AC3E}">
        <p14:creationId xmlns:p14="http://schemas.microsoft.com/office/powerpoint/2010/main" val="2346508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FCCFF3C-51A0-4E95-9730-8F90B2F0EA07}"/>
              </a:ext>
            </a:extLst>
          </p:cNvPr>
          <p:cNvSpPr txBox="1"/>
          <p:nvPr/>
        </p:nvSpPr>
        <p:spPr>
          <a:xfrm>
            <a:off x="411480" y="991443"/>
            <a:ext cx="4443154" cy="1087819"/>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400" b="1" kern="1200">
                <a:latin typeface="Bahnschrift"/>
                <a:ea typeface="+mj-ea"/>
                <a:cs typeface="+mj-cs"/>
              </a:rPr>
              <a:t>Problem Description</a:t>
            </a:r>
          </a:p>
        </p:txBody>
      </p:sp>
      <p:sp>
        <p:nvSpPr>
          <p:cNvPr id="21" name="Rectangle 20">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TextBox 5">
            <a:extLst>
              <a:ext uri="{FF2B5EF4-FFF2-40B4-BE49-F238E27FC236}">
                <a16:creationId xmlns:a16="http://schemas.microsoft.com/office/drawing/2014/main" id="{A87927AC-8429-D242-9F31-193EE99C1A6C}"/>
              </a:ext>
            </a:extLst>
          </p:cNvPr>
          <p:cNvSpPr txBox="1"/>
          <p:nvPr/>
        </p:nvSpPr>
        <p:spPr>
          <a:xfrm>
            <a:off x="404553" y="2684095"/>
            <a:ext cx="5281353" cy="3430523"/>
          </a:xfrm>
          <a:prstGeom prst="rect">
            <a:avLst/>
          </a:prstGeom>
        </p:spPr>
        <p:txBody>
          <a:bodyPr vert="horz" lIns="91440" tIns="45720" rIns="91440" bIns="45720" rtlCol="0" anchor="t">
            <a:normAutofit/>
          </a:bodyPr>
          <a:lstStyle/>
          <a:p>
            <a:pPr>
              <a:lnSpc>
                <a:spcPct val="90000"/>
              </a:lnSpc>
              <a:spcAft>
                <a:spcPts val="600"/>
              </a:spcAft>
            </a:pPr>
            <a:r>
              <a:rPr lang="en-US" b="0" i="0" u="none" strike="noStrike" baseline="0">
                <a:latin typeface="Bahnschrift"/>
              </a:rPr>
              <a:t>The objective of this project is to turn Foosball into an arcade-style </a:t>
            </a:r>
            <a:r>
              <a:rPr lang="en-US">
                <a:latin typeface="Bahnschrift"/>
              </a:rPr>
              <a:t>game where a human player competes against a robot opponent. Our design will allow for further use as a teaching tool in a variety collegiate level scopes</a:t>
            </a:r>
            <a:r>
              <a:rPr lang="en-US" b="0" i="0" u="none" strike="noStrike" baseline="0">
                <a:latin typeface="Bahnschrift"/>
              </a:rPr>
              <a:t>.</a:t>
            </a:r>
            <a:endParaRPr lang="en-US">
              <a:latin typeface="Bahnschrift"/>
            </a:endParaRPr>
          </a:p>
          <a:p>
            <a:pPr>
              <a:lnSpc>
                <a:spcPct val="90000"/>
              </a:lnSpc>
              <a:spcAft>
                <a:spcPts val="600"/>
              </a:spcAft>
            </a:pPr>
            <a:endParaRPr lang="en-US">
              <a:latin typeface="Bahnschrift"/>
            </a:endParaRPr>
          </a:p>
          <a:p>
            <a:pPr>
              <a:lnSpc>
                <a:spcPct val="90000"/>
              </a:lnSpc>
              <a:spcAft>
                <a:spcPts val="600"/>
              </a:spcAft>
            </a:pPr>
            <a:r>
              <a:rPr lang="en-US">
                <a:latin typeface="Bahnschrift"/>
              </a:rPr>
              <a:t>To achieve this, we will use computer vision, a finite state machine, a centralized data server, CAN communication and a robust mechanical design for stability and reliability. </a:t>
            </a:r>
            <a:endParaRPr lang="en-US" b="0" i="0" u="none" strike="noStrike" baseline="0">
              <a:latin typeface="Bahnschrift"/>
              <a:cs typeface="Calibri" panose="020F0502020204030204"/>
            </a:endParaRPr>
          </a:p>
        </p:txBody>
      </p:sp>
      <p:pic>
        <p:nvPicPr>
          <p:cNvPr id="3" name="Picture 2" descr="A picture containing electronics, camera, automaton&#10;&#10;Description automatically generated">
            <a:extLst>
              <a:ext uri="{FF2B5EF4-FFF2-40B4-BE49-F238E27FC236}">
                <a16:creationId xmlns:a16="http://schemas.microsoft.com/office/drawing/2014/main" id="{69CA2563-E3ED-4C08-8A48-49E7DAD30E17}"/>
              </a:ext>
            </a:extLst>
          </p:cNvPr>
          <p:cNvPicPr>
            <a:picLocks noChangeAspect="1"/>
          </p:cNvPicPr>
          <p:nvPr/>
        </p:nvPicPr>
        <p:blipFill>
          <a:blip r:embed="rId3"/>
          <a:stretch>
            <a:fillRect/>
          </a:stretch>
        </p:blipFill>
        <p:spPr>
          <a:xfrm>
            <a:off x="6093425" y="930482"/>
            <a:ext cx="5440841" cy="4997099"/>
          </a:xfrm>
          <a:prstGeom prst="rect">
            <a:avLst/>
          </a:prstGeom>
        </p:spPr>
      </p:pic>
      <p:sp>
        <p:nvSpPr>
          <p:cNvPr id="2" name="Slide Number Placeholder 1">
            <a:extLst>
              <a:ext uri="{FF2B5EF4-FFF2-40B4-BE49-F238E27FC236}">
                <a16:creationId xmlns:a16="http://schemas.microsoft.com/office/drawing/2014/main" id="{DE56A0D8-5384-4BE4-A4B8-EDB1B0B0DC2D}"/>
              </a:ext>
            </a:extLst>
          </p:cNvPr>
          <p:cNvSpPr>
            <a:spLocks noGrp="1"/>
          </p:cNvSpPr>
          <p:nvPr>
            <p:ph type="sldNum" sz="quarter" idx="12"/>
          </p:nvPr>
        </p:nvSpPr>
        <p:spPr/>
        <p:txBody>
          <a:bodyPr/>
          <a:lstStyle/>
          <a:p>
            <a:fld id="{8A69B41D-D4B6-FD40-8C8E-00FA62457801}" type="slidenum">
              <a:rPr lang="en-US" smtClean="0"/>
              <a:t>4</a:t>
            </a:fld>
            <a:endParaRPr lang="en-US"/>
          </a:p>
        </p:txBody>
      </p:sp>
    </p:spTree>
    <p:extLst>
      <p:ext uri="{BB962C8B-B14F-4D97-AF65-F5344CB8AC3E}">
        <p14:creationId xmlns:p14="http://schemas.microsoft.com/office/powerpoint/2010/main" val="8351262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60EF4F-2A37-4F06-9E5F-BAF3CC083414}"/>
              </a:ext>
            </a:extLst>
          </p:cNvPr>
          <p:cNvSpPr>
            <a:spLocks noGrp="1"/>
          </p:cNvSpPr>
          <p:nvPr>
            <p:ph type="title"/>
          </p:nvPr>
        </p:nvSpPr>
        <p:spPr>
          <a:xfrm>
            <a:off x="411480" y="991443"/>
            <a:ext cx="4443154" cy="1087819"/>
          </a:xfrm>
        </p:spPr>
        <p:txBody>
          <a:bodyPr vert="horz" lIns="91440" tIns="45720" rIns="91440" bIns="45720" rtlCol="0" anchor="b">
            <a:normAutofit/>
          </a:bodyPr>
          <a:lstStyle/>
          <a:p>
            <a:r>
              <a:rPr lang="en-US" sz="3400" b="1" kern="1200">
                <a:latin typeface="Bahnschrift"/>
              </a:rPr>
              <a:t>FEA Analysis of Arm Attachment</a:t>
            </a:r>
          </a:p>
        </p:txBody>
      </p:sp>
      <p:sp>
        <p:nvSpPr>
          <p:cNvPr id="55" name="Rectangle 54">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7" name="Rectangle 56">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Content Placeholder 3">
            <a:extLst>
              <a:ext uri="{FF2B5EF4-FFF2-40B4-BE49-F238E27FC236}">
                <a16:creationId xmlns:a16="http://schemas.microsoft.com/office/drawing/2014/main" id="{366A76B1-C658-4AED-A878-23B1C27AFE84}"/>
              </a:ext>
            </a:extLst>
          </p:cNvPr>
          <p:cNvSpPr>
            <a:spLocks noGrp="1"/>
          </p:cNvSpPr>
          <p:nvPr>
            <p:ph sz="half" idx="1"/>
          </p:nvPr>
        </p:nvSpPr>
        <p:spPr>
          <a:xfrm>
            <a:off x="404553" y="3432240"/>
            <a:ext cx="4450081" cy="1761050"/>
          </a:xfrm>
        </p:spPr>
        <p:txBody>
          <a:bodyPr vert="horz" lIns="91440" tIns="45720" rIns="91440" bIns="45720" rtlCol="0" anchor="t">
            <a:normAutofit/>
          </a:bodyPr>
          <a:lstStyle/>
          <a:p>
            <a:r>
              <a:rPr lang="en-US" sz="1800">
                <a:latin typeface="Bahnschrift"/>
              </a:rPr>
              <a:t>According to the FEA analysis done on the arm attachment, the shear force that will be expended on it is well below the yield strength. In conclusion the arm attachment should be able withstand the forces acting upon it</a:t>
            </a:r>
          </a:p>
          <a:p>
            <a:endParaRPr lang="en-US" sz="1800">
              <a:latin typeface="Bahnschrift"/>
            </a:endParaRPr>
          </a:p>
          <a:p>
            <a:endParaRPr lang="en-US" sz="1800">
              <a:latin typeface="Bahnschrift"/>
            </a:endParaRPr>
          </a:p>
        </p:txBody>
      </p:sp>
      <p:pic>
        <p:nvPicPr>
          <p:cNvPr id="11" name="Picture 11" descr="A picture containing icon&#10;&#10;Description automatically generated">
            <a:extLst>
              <a:ext uri="{FF2B5EF4-FFF2-40B4-BE49-F238E27FC236}">
                <a16:creationId xmlns:a16="http://schemas.microsoft.com/office/drawing/2014/main" id="{B7D8BCBB-67C0-4E28-B091-4B9241DF3321}"/>
              </a:ext>
            </a:extLst>
          </p:cNvPr>
          <p:cNvPicPr>
            <a:picLocks noGrp="1" noChangeAspect="1"/>
          </p:cNvPicPr>
          <p:nvPr>
            <p:ph sz="half" idx="2"/>
          </p:nvPr>
        </p:nvPicPr>
        <p:blipFill>
          <a:blip r:embed="rId2"/>
          <a:stretch>
            <a:fillRect/>
          </a:stretch>
        </p:blipFill>
        <p:spPr>
          <a:xfrm>
            <a:off x="5385816" y="648041"/>
            <a:ext cx="6440424" cy="5506564"/>
          </a:xfrm>
          <a:prstGeom prst="rect">
            <a:avLst/>
          </a:prstGeom>
        </p:spPr>
      </p:pic>
      <p:sp>
        <p:nvSpPr>
          <p:cNvPr id="3" name="Slide Number Placeholder 2">
            <a:extLst>
              <a:ext uri="{FF2B5EF4-FFF2-40B4-BE49-F238E27FC236}">
                <a16:creationId xmlns:a16="http://schemas.microsoft.com/office/drawing/2014/main" id="{2E1C78BF-5033-4375-98E1-2AA46CEB0234}"/>
              </a:ext>
            </a:extLst>
          </p:cNvPr>
          <p:cNvSpPr>
            <a:spLocks noGrp="1"/>
          </p:cNvSpPr>
          <p:nvPr>
            <p:ph type="sldNum" sz="quarter" idx="12"/>
          </p:nvPr>
        </p:nvSpPr>
        <p:spPr/>
        <p:txBody>
          <a:bodyPr/>
          <a:lstStyle/>
          <a:p>
            <a:fld id="{8A69B41D-D4B6-FD40-8C8E-00FA62457801}" type="slidenum">
              <a:rPr lang="en-US" smtClean="0"/>
              <a:t>40</a:t>
            </a:fld>
            <a:endParaRPr lang="en-US"/>
          </a:p>
        </p:txBody>
      </p:sp>
    </p:spTree>
    <p:extLst>
      <p:ext uri="{BB962C8B-B14F-4D97-AF65-F5344CB8AC3E}">
        <p14:creationId xmlns:p14="http://schemas.microsoft.com/office/powerpoint/2010/main" val="31472814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60EF4F-2A37-4F06-9E5F-BAF3CC083414}"/>
              </a:ext>
            </a:extLst>
          </p:cNvPr>
          <p:cNvSpPr>
            <a:spLocks noGrp="1"/>
          </p:cNvSpPr>
          <p:nvPr>
            <p:ph type="title"/>
          </p:nvPr>
        </p:nvSpPr>
        <p:spPr>
          <a:xfrm>
            <a:off x="411480" y="991443"/>
            <a:ext cx="4443154" cy="1087819"/>
          </a:xfrm>
        </p:spPr>
        <p:txBody>
          <a:bodyPr vert="horz" lIns="91440" tIns="45720" rIns="91440" bIns="45720" rtlCol="0" anchor="b">
            <a:normAutofit/>
          </a:bodyPr>
          <a:lstStyle/>
          <a:p>
            <a:r>
              <a:rPr lang="en-US" sz="3400" b="1" kern="1200">
                <a:latin typeface="Bahnschrift"/>
              </a:rPr>
              <a:t>Aluminum Rod Fatigue Calculation</a:t>
            </a:r>
          </a:p>
        </p:txBody>
      </p:sp>
      <p:sp>
        <p:nvSpPr>
          <p:cNvPr id="54" name="Rectangle 53">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Rectangle 55">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Content Placeholder 3">
            <a:extLst>
              <a:ext uri="{FF2B5EF4-FFF2-40B4-BE49-F238E27FC236}">
                <a16:creationId xmlns:a16="http://schemas.microsoft.com/office/drawing/2014/main" id="{366A76B1-C658-4AED-A878-23B1C27AFE84}"/>
              </a:ext>
            </a:extLst>
          </p:cNvPr>
          <p:cNvSpPr>
            <a:spLocks noGrp="1"/>
          </p:cNvSpPr>
          <p:nvPr>
            <p:ph sz="half" idx="1"/>
          </p:nvPr>
        </p:nvSpPr>
        <p:spPr>
          <a:xfrm>
            <a:off x="404553" y="2684095"/>
            <a:ext cx="4782590" cy="3596777"/>
          </a:xfrm>
        </p:spPr>
        <p:txBody>
          <a:bodyPr vert="horz" lIns="91440" tIns="45720" rIns="91440" bIns="45720" rtlCol="0" anchor="t">
            <a:normAutofit/>
          </a:bodyPr>
          <a:lstStyle/>
          <a:p>
            <a:r>
              <a:rPr lang="en-US" sz="1500">
                <a:latin typeface="Bahnschrift"/>
              </a:rPr>
              <a:t>S</a:t>
            </a:r>
            <a:r>
              <a:rPr lang="en-US" sz="1500" baseline="-25000">
                <a:latin typeface="Bahnschrift"/>
              </a:rPr>
              <a:t>ut</a:t>
            </a:r>
            <a:r>
              <a:rPr lang="en-US" sz="1500">
                <a:latin typeface="Bahnschrift"/>
              </a:rPr>
              <a:t>=290 MPa, </a:t>
            </a:r>
            <a:r>
              <a:rPr lang="en-US" sz="1500" err="1">
                <a:latin typeface="Bahnschrift"/>
              </a:rPr>
              <a:t>C</a:t>
            </a:r>
            <a:r>
              <a:rPr lang="en-US" sz="1500" baseline="-25000" err="1">
                <a:latin typeface="Bahnschrift"/>
              </a:rPr>
              <a:t>load</a:t>
            </a:r>
            <a:r>
              <a:rPr lang="en-US" sz="1500">
                <a:latin typeface="Bahnschrift"/>
              </a:rPr>
              <a:t>=1, </a:t>
            </a:r>
            <a:r>
              <a:rPr lang="en-US" sz="1500" err="1">
                <a:latin typeface="Bahnschrift"/>
              </a:rPr>
              <a:t>C</a:t>
            </a:r>
            <a:r>
              <a:rPr lang="en-US" sz="1500" baseline="-25000" err="1">
                <a:latin typeface="Bahnschrift"/>
              </a:rPr>
              <a:t>temp</a:t>
            </a:r>
            <a:r>
              <a:rPr lang="en-US" sz="1500">
                <a:latin typeface="Bahnschrift"/>
              </a:rPr>
              <a:t>=1, </a:t>
            </a:r>
            <a:r>
              <a:rPr lang="en-US" sz="1500" err="1">
                <a:latin typeface="Bahnschrift"/>
              </a:rPr>
              <a:t>C</a:t>
            </a:r>
            <a:r>
              <a:rPr lang="en-US" sz="1500" baseline="-25000" err="1">
                <a:latin typeface="Bahnschrift"/>
              </a:rPr>
              <a:t>reliabilty</a:t>
            </a:r>
            <a:r>
              <a:rPr lang="en-US" sz="1500">
                <a:latin typeface="Bahnschrift"/>
              </a:rPr>
              <a:t>=.897</a:t>
            </a:r>
          </a:p>
          <a:p>
            <a:r>
              <a:rPr lang="en-US" sz="1500">
                <a:latin typeface="Bahnschrift"/>
              </a:rPr>
              <a:t>S</a:t>
            </a:r>
            <a:r>
              <a:rPr lang="en-US" sz="1500" baseline="-25000">
                <a:latin typeface="Bahnschrift"/>
              </a:rPr>
              <a:t>e</a:t>
            </a:r>
            <a:r>
              <a:rPr lang="en-US" sz="1500">
                <a:latin typeface="Bahnschrift"/>
              </a:rPr>
              <a:t>=</a:t>
            </a:r>
            <a:r>
              <a:rPr lang="en-US" sz="1500" err="1">
                <a:latin typeface="Bahnschrift"/>
              </a:rPr>
              <a:t>C</a:t>
            </a:r>
            <a:r>
              <a:rPr lang="en-US" sz="1500" baseline="-25000" err="1">
                <a:latin typeface="Bahnschrift"/>
              </a:rPr>
              <a:t>load</a:t>
            </a:r>
            <a:r>
              <a:rPr lang="en-US" sz="1500">
                <a:latin typeface="Bahnschrift"/>
              </a:rPr>
              <a:t>* </a:t>
            </a:r>
            <a:r>
              <a:rPr lang="en-US" sz="1500" err="1">
                <a:latin typeface="Bahnschrift"/>
              </a:rPr>
              <a:t>C</a:t>
            </a:r>
            <a:r>
              <a:rPr lang="en-US" sz="1500" baseline="-25000" err="1">
                <a:latin typeface="Bahnschrift"/>
              </a:rPr>
              <a:t>surf</a:t>
            </a:r>
            <a:r>
              <a:rPr lang="en-US" sz="1500">
                <a:latin typeface="Bahnschrift"/>
              </a:rPr>
              <a:t>* </a:t>
            </a:r>
            <a:r>
              <a:rPr lang="en-US" sz="1500" err="1">
                <a:latin typeface="Bahnschrift"/>
              </a:rPr>
              <a:t>C</a:t>
            </a:r>
            <a:r>
              <a:rPr lang="en-US" sz="1500" baseline="-25000" err="1">
                <a:latin typeface="Bahnschrift"/>
              </a:rPr>
              <a:t>size</a:t>
            </a:r>
            <a:r>
              <a:rPr lang="en-US" sz="1500">
                <a:latin typeface="Bahnschrift"/>
              </a:rPr>
              <a:t>* </a:t>
            </a:r>
            <a:r>
              <a:rPr lang="en-US" sz="1500" err="1">
                <a:latin typeface="Bahnschrift"/>
              </a:rPr>
              <a:t>C</a:t>
            </a:r>
            <a:r>
              <a:rPr lang="en-US" sz="1500" baseline="-25000" err="1">
                <a:latin typeface="Bahnschrift"/>
              </a:rPr>
              <a:t>temp</a:t>
            </a:r>
            <a:r>
              <a:rPr lang="en-US" sz="1500">
                <a:latin typeface="Bahnschrift"/>
              </a:rPr>
              <a:t>* </a:t>
            </a:r>
            <a:r>
              <a:rPr lang="en-US" sz="1500" err="1">
                <a:latin typeface="Bahnschrift"/>
              </a:rPr>
              <a:t>C</a:t>
            </a:r>
            <a:r>
              <a:rPr lang="en-US" sz="1500" baseline="-25000" err="1">
                <a:latin typeface="Bahnschrift"/>
              </a:rPr>
              <a:t>reliabilty</a:t>
            </a:r>
            <a:r>
              <a:rPr lang="en-US" sz="1500">
                <a:latin typeface="Bahnschrift"/>
              </a:rPr>
              <a:t>*S</a:t>
            </a:r>
            <a:r>
              <a:rPr lang="en-US" sz="1500" baseline="-25000">
                <a:latin typeface="Bahnschrift"/>
              </a:rPr>
              <a:t>e</a:t>
            </a:r>
            <a:r>
              <a:rPr lang="en-US" sz="1500" baseline="30000">
                <a:latin typeface="Bahnschrift"/>
              </a:rPr>
              <a:t>’  </a:t>
            </a:r>
            <a:r>
              <a:rPr lang="en-US" sz="1500">
                <a:latin typeface="Bahnschrift"/>
              </a:rPr>
              <a:t>(1)</a:t>
            </a:r>
          </a:p>
          <a:p>
            <a:pPr lvl="1"/>
            <a:r>
              <a:rPr lang="en-US" sz="1500" err="1">
                <a:latin typeface="Bahnschrift"/>
              </a:rPr>
              <a:t>C</a:t>
            </a:r>
            <a:r>
              <a:rPr lang="en-US" sz="1500" baseline="-25000" err="1">
                <a:latin typeface="Bahnschrift"/>
              </a:rPr>
              <a:t>size</a:t>
            </a:r>
            <a:r>
              <a:rPr lang="en-US" sz="1500">
                <a:latin typeface="Bahnschrift"/>
              </a:rPr>
              <a:t>= 1.189 * d</a:t>
            </a:r>
            <a:r>
              <a:rPr lang="en-US" sz="1500" baseline="30000">
                <a:latin typeface="Bahnschrift"/>
              </a:rPr>
              <a:t> -.97 </a:t>
            </a:r>
            <a:r>
              <a:rPr lang="en-US" sz="1500">
                <a:latin typeface="Bahnschrift"/>
              </a:rPr>
              <a:t>= 1.189 * (15.7)</a:t>
            </a:r>
            <a:r>
              <a:rPr lang="en-US" sz="1500" baseline="30000">
                <a:latin typeface="Bahnschrift"/>
              </a:rPr>
              <a:t> -.97 </a:t>
            </a:r>
            <a:r>
              <a:rPr lang="en-US" sz="1500">
                <a:latin typeface="Bahnschrift"/>
              </a:rPr>
              <a:t>=.91028 </a:t>
            </a:r>
          </a:p>
          <a:p>
            <a:pPr lvl="1"/>
            <a:r>
              <a:rPr lang="en-US" sz="1500" err="1">
                <a:latin typeface="Bahnschrift"/>
              </a:rPr>
              <a:t>C</a:t>
            </a:r>
            <a:r>
              <a:rPr lang="en-US" sz="1500" baseline="-25000" err="1">
                <a:latin typeface="Bahnschrift"/>
              </a:rPr>
              <a:t>surf</a:t>
            </a:r>
            <a:r>
              <a:rPr lang="en-US" sz="1500">
                <a:latin typeface="Bahnschrift"/>
              </a:rPr>
              <a:t>= 4.51 * S</a:t>
            </a:r>
            <a:r>
              <a:rPr lang="en-US" sz="1500" baseline="-25000">
                <a:latin typeface="Bahnschrift"/>
              </a:rPr>
              <a:t>ut</a:t>
            </a:r>
            <a:r>
              <a:rPr lang="en-US" sz="1500" baseline="30000">
                <a:latin typeface="Bahnschrift"/>
              </a:rPr>
              <a:t>-.265</a:t>
            </a:r>
            <a:r>
              <a:rPr lang="en-US" sz="1500">
                <a:latin typeface="Bahnschrift"/>
              </a:rPr>
              <a:t>= 4.51 * (290)</a:t>
            </a:r>
            <a:r>
              <a:rPr lang="en-US" sz="1500" baseline="30000">
                <a:latin typeface="Bahnschrift"/>
              </a:rPr>
              <a:t>-.265</a:t>
            </a:r>
            <a:r>
              <a:rPr lang="en-US" sz="1500">
                <a:latin typeface="Bahnschrift"/>
              </a:rPr>
              <a:t> =1.00378</a:t>
            </a:r>
          </a:p>
          <a:p>
            <a:pPr lvl="1"/>
            <a:r>
              <a:rPr lang="en-US" sz="1500">
                <a:latin typeface="Bahnschrift"/>
              </a:rPr>
              <a:t>S</a:t>
            </a:r>
            <a:r>
              <a:rPr lang="en-US" sz="1500" baseline="-25000">
                <a:latin typeface="Bahnschrift"/>
              </a:rPr>
              <a:t>e</a:t>
            </a:r>
            <a:r>
              <a:rPr lang="en-US" sz="1500" baseline="30000">
                <a:latin typeface="Bahnschrift"/>
              </a:rPr>
              <a:t>’ </a:t>
            </a:r>
            <a:r>
              <a:rPr lang="en-US" sz="1500">
                <a:latin typeface="Bahnschrift"/>
              </a:rPr>
              <a:t>= .5 * S</a:t>
            </a:r>
            <a:r>
              <a:rPr lang="en-US" sz="1500" baseline="-25000">
                <a:latin typeface="Bahnschrift"/>
              </a:rPr>
              <a:t>ut</a:t>
            </a:r>
            <a:r>
              <a:rPr lang="en-US" sz="1500">
                <a:latin typeface="Bahnschrift"/>
              </a:rPr>
              <a:t> = .5 * 290 = 145MPa</a:t>
            </a:r>
          </a:p>
          <a:p>
            <a:r>
              <a:rPr lang="en-US" sz="1500">
                <a:latin typeface="Bahnschrift"/>
              </a:rPr>
              <a:t>S</a:t>
            </a:r>
            <a:r>
              <a:rPr lang="en-US" sz="1500" baseline="-25000">
                <a:latin typeface="Bahnschrift"/>
              </a:rPr>
              <a:t>e</a:t>
            </a:r>
            <a:r>
              <a:rPr lang="en-US" sz="1500">
                <a:latin typeface="Bahnschrift"/>
              </a:rPr>
              <a:t>= 1 * .91028 * 1.00378 * 1 * .897 * 145 = 118.84MPa = 17236.28 psi</a:t>
            </a:r>
          </a:p>
          <a:p>
            <a:r>
              <a:rPr lang="en-US" sz="1500" err="1">
                <a:latin typeface="Bahnschrift"/>
              </a:rPr>
              <a:t>S</a:t>
            </a:r>
            <a:r>
              <a:rPr lang="en-US" sz="1500" baseline="-25000" err="1">
                <a:latin typeface="Bahnschrift"/>
              </a:rPr>
              <a:t>m</a:t>
            </a:r>
            <a:r>
              <a:rPr lang="en-US" sz="1500">
                <a:latin typeface="Bahnschrift"/>
              </a:rPr>
              <a:t>= .9(290)= 261MPa</a:t>
            </a:r>
          </a:p>
          <a:p>
            <a:r>
              <a:rPr lang="en-US" sz="1500">
                <a:latin typeface="Bahnschrift"/>
              </a:rPr>
              <a:t>Using the S-N curve graph we find that our fatigue strength is 94.5 MPa and N= 3500000 cycles</a:t>
            </a:r>
          </a:p>
          <a:p>
            <a:endParaRPr lang="en-US" sz="1500">
              <a:latin typeface="Bahnschrift"/>
            </a:endParaRPr>
          </a:p>
          <a:p>
            <a:endParaRPr lang="en-US" sz="1500">
              <a:latin typeface="Bahnschrift"/>
            </a:endParaRPr>
          </a:p>
        </p:txBody>
      </p:sp>
      <p:pic>
        <p:nvPicPr>
          <p:cNvPr id="6" name="Picture 7" descr="Chart, line chart&#10;&#10;Description automatically generated">
            <a:extLst>
              <a:ext uri="{FF2B5EF4-FFF2-40B4-BE49-F238E27FC236}">
                <a16:creationId xmlns:a16="http://schemas.microsoft.com/office/drawing/2014/main" id="{1F067184-CD67-408F-B494-1418A2159D2D}"/>
              </a:ext>
            </a:extLst>
          </p:cNvPr>
          <p:cNvPicPr>
            <a:picLocks noGrp="1" noChangeAspect="1"/>
          </p:cNvPicPr>
          <p:nvPr>
            <p:ph sz="half" idx="2"/>
          </p:nvPr>
        </p:nvPicPr>
        <p:blipFill>
          <a:blip r:embed="rId2"/>
          <a:stretch>
            <a:fillRect/>
          </a:stretch>
        </p:blipFill>
        <p:spPr>
          <a:xfrm>
            <a:off x="5385816" y="913709"/>
            <a:ext cx="6440424" cy="4975227"/>
          </a:xfrm>
          <a:prstGeom prst="rect">
            <a:avLst/>
          </a:prstGeom>
        </p:spPr>
      </p:pic>
      <p:sp>
        <p:nvSpPr>
          <p:cNvPr id="3" name="Slide Number Placeholder 2">
            <a:extLst>
              <a:ext uri="{FF2B5EF4-FFF2-40B4-BE49-F238E27FC236}">
                <a16:creationId xmlns:a16="http://schemas.microsoft.com/office/drawing/2014/main" id="{1B1579CD-490D-4ABE-99ED-914AE140D303}"/>
              </a:ext>
            </a:extLst>
          </p:cNvPr>
          <p:cNvSpPr>
            <a:spLocks noGrp="1"/>
          </p:cNvSpPr>
          <p:nvPr>
            <p:ph type="sldNum" sz="quarter" idx="12"/>
          </p:nvPr>
        </p:nvSpPr>
        <p:spPr/>
        <p:txBody>
          <a:bodyPr/>
          <a:lstStyle/>
          <a:p>
            <a:fld id="{8A69B41D-D4B6-FD40-8C8E-00FA62457801}" type="slidenum">
              <a:rPr lang="en-US" smtClean="0"/>
              <a:t>41</a:t>
            </a:fld>
            <a:endParaRPr lang="en-US"/>
          </a:p>
        </p:txBody>
      </p:sp>
    </p:spTree>
    <p:extLst>
      <p:ext uri="{BB962C8B-B14F-4D97-AF65-F5344CB8AC3E}">
        <p14:creationId xmlns:p14="http://schemas.microsoft.com/office/powerpoint/2010/main" val="29313136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Rectangle 28">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4B7E921-4FB7-284B-9679-627B0D7126F5}"/>
              </a:ext>
            </a:extLst>
          </p:cNvPr>
          <p:cNvSpPr txBox="1"/>
          <p:nvPr/>
        </p:nvSpPr>
        <p:spPr>
          <a:xfrm>
            <a:off x="1115568" y="548640"/>
            <a:ext cx="10168128" cy="117957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a:solidFill>
                  <a:schemeClr val="tx1"/>
                </a:solidFill>
                <a:latin typeface="Bahnschrift" panose="020B0502040204020203" pitchFamily="34" charset="0"/>
                <a:ea typeface="+mj-ea"/>
                <a:cs typeface="+mj-cs"/>
              </a:rPr>
              <a:t>Actuator Table Basic Heat Analysis</a:t>
            </a:r>
          </a:p>
        </p:txBody>
      </p:sp>
      <p:sp>
        <p:nvSpPr>
          <p:cNvPr id="31" name="Rectangle 30">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 name="Content Placeholder 9">
            <a:extLst>
              <a:ext uri="{FF2B5EF4-FFF2-40B4-BE49-F238E27FC236}">
                <a16:creationId xmlns:a16="http://schemas.microsoft.com/office/drawing/2014/main" id="{48070CEC-225B-48BC-A03D-E2453E48CAF3}"/>
              </a:ext>
            </a:extLst>
          </p:cNvPr>
          <p:cNvSpPr>
            <a:spLocks noGrp="1"/>
          </p:cNvSpPr>
          <p:nvPr>
            <p:ph idx="1"/>
          </p:nvPr>
        </p:nvSpPr>
        <p:spPr>
          <a:xfrm>
            <a:off x="1115568" y="2481943"/>
            <a:ext cx="4656582" cy="3194957"/>
          </a:xfrm>
        </p:spPr>
        <p:txBody>
          <a:bodyPr vert="horz" lIns="91440" tIns="45720" rIns="91440" bIns="45720" rtlCol="0">
            <a:normAutofit fontScale="85000" lnSpcReduction="20000"/>
          </a:bodyPr>
          <a:lstStyle/>
          <a:p>
            <a:pPr marL="342900">
              <a:spcAft>
                <a:spcPts val="600"/>
              </a:spcAft>
            </a:pPr>
            <a:r>
              <a:rPr lang="en-US" sz="2200">
                <a:latin typeface="Bahnschrift" panose="020B0502040204020203" pitchFamily="34" charset="0"/>
              </a:rPr>
              <a:t>Based on an estimated 80% motor efficiency</a:t>
            </a:r>
          </a:p>
          <a:p>
            <a:pPr marL="342900">
              <a:spcAft>
                <a:spcPts val="600"/>
              </a:spcAft>
            </a:pPr>
            <a:r>
              <a:rPr lang="en-US" sz="2200" err="1">
                <a:latin typeface="Bahnschrift" panose="020B0502040204020203" pitchFamily="34" charset="0"/>
              </a:rPr>
              <a:t>T_out</a:t>
            </a:r>
            <a:r>
              <a:rPr lang="en-US" sz="2200">
                <a:latin typeface="Bahnschrift" panose="020B0502040204020203" pitchFamily="34" charset="0"/>
              </a:rPr>
              <a:t> chosen based on motor data sheet</a:t>
            </a:r>
          </a:p>
          <a:p>
            <a:pPr marL="342900">
              <a:spcAft>
                <a:spcPts val="600"/>
              </a:spcAft>
            </a:pPr>
            <a:r>
              <a:rPr lang="en-US" sz="2200">
                <a:latin typeface="Bahnschrift" panose="020B0502040204020203" pitchFamily="34" charset="0"/>
              </a:rPr>
              <a:t>Assumed 25% efficient convective heat transfer between motors and air</a:t>
            </a:r>
          </a:p>
          <a:p>
            <a:pPr marL="342900">
              <a:spcAft>
                <a:spcPts val="600"/>
              </a:spcAft>
            </a:pPr>
            <a:r>
              <a:rPr lang="en-US" sz="2200">
                <a:latin typeface="Bahnschrift" panose="020B0502040204020203" pitchFamily="34" charset="0"/>
              </a:rPr>
              <a:t>We need 105.16 cfm  to cool the motors</a:t>
            </a:r>
          </a:p>
          <a:p>
            <a:pPr marL="342900">
              <a:spcAft>
                <a:spcPts val="600"/>
              </a:spcAft>
            </a:pPr>
            <a:r>
              <a:rPr lang="en-US" sz="2200">
                <a:latin typeface="Bahnschrift" panose="020B0502040204020203" pitchFamily="34" charset="0"/>
              </a:rPr>
              <a:t>2 fans on input  and output  for each compartment will be sufficient  </a:t>
            </a:r>
          </a:p>
          <a:p>
            <a:pPr marL="342900">
              <a:spcAft>
                <a:spcPts val="600"/>
              </a:spcAft>
            </a:pPr>
            <a:endParaRPr lang="en-US" sz="2200">
              <a:latin typeface="Bahnschrift" panose="020B0502040204020203" pitchFamily="34" charset="0"/>
            </a:endParaRPr>
          </a:p>
          <a:p>
            <a:pPr marL="342900">
              <a:spcAft>
                <a:spcPts val="600"/>
              </a:spcAft>
            </a:pPr>
            <a:endParaRPr lang="en-US" sz="2200">
              <a:latin typeface="Bahnschrift" panose="020B0502040204020203" pitchFamily="34" charset="0"/>
            </a:endParaRPr>
          </a:p>
        </p:txBody>
      </p:sp>
      <mc:AlternateContent xmlns:mc="http://schemas.openxmlformats.org/markup-compatibility/2006" xmlns:a14="http://schemas.microsoft.com/office/drawing/2010/main">
        <mc:Choice Requires="a14">
          <p:sp>
            <p:nvSpPr>
              <p:cNvPr id="17" name="Content Placeholder 4">
                <a:extLst>
                  <a:ext uri="{FF2B5EF4-FFF2-40B4-BE49-F238E27FC236}">
                    <a16:creationId xmlns:a16="http://schemas.microsoft.com/office/drawing/2014/main" id="{88FA7767-2C06-4FF2-B8E5-0E112CBA070C}"/>
                  </a:ext>
                </a:extLst>
              </p:cNvPr>
              <p:cNvSpPr txBox="1">
                <a:spLocks/>
              </p:cNvSpPr>
              <p:nvPr/>
            </p:nvSpPr>
            <p:spPr>
              <a:xfrm>
                <a:off x="5772150" y="2481943"/>
                <a:ext cx="5429250" cy="34040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acc>
                      <m:accPr>
                        <m:chr m:val="̇"/>
                        <m:ctrlPr>
                          <a:rPr lang="en-US" sz="1800" i="1" smtClean="0">
                            <a:latin typeface="Cambria Math" panose="02040503050406030204" pitchFamily="18" charset="0"/>
                          </a:rPr>
                        </m:ctrlPr>
                      </m:accPr>
                      <m:e>
                        <m:r>
                          <a:rPr lang="en-US" sz="1800" i="1" smtClean="0">
                            <a:latin typeface="Cambria Math" panose="02040503050406030204" pitchFamily="18" charset="0"/>
                          </a:rPr>
                          <m:t>𝑚</m:t>
                        </m:r>
                      </m:e>
                    </m:acc>
                    <m:r>
                      <a:rPr lang="en-US" sz="1800" i="1" smtClean="0">
                        <a:latin typeface="Cambria Math" panose="02040503050406030204" pitchFamily="18" charset="0"/>
                      </a:rPr>
                      <m:t>=</m:t>
                    </m:r>
                    <m:f>
                      <m:fPr>
                        <m:ctrlPr>
                          <a:rPr lang="en-US" sz="1800" i="1" smtClean="0">
                            <a:latin typeface="Cambria Math" panose="02040503050406030204" pitchFamily="18" charset="0"/>
                          </a:rPr>
                        </m:ctrlPr>
                      </m:fPr>
                      <m:num>
                        <m:acc>
                          <m:accPr>
                            <m:chr m:val="̇"/>
                            <m:ctrlPr>
                              <a:rPr lang="en-US" sz="1800" i="1" smtClean="0">
                                <a:latin typeface="Cambria Math" panose="02040503050406030204" pitchFamily="18" charset="0"/>
                              </a:rPr>
                            </m:ctrlPr>
                          </m:accPr>
                          <m:e>
                            <m:r>
                              <a:rPr lang="en-US" sz="1800" i="1" smtClean="0">
                                <a:latin typeface="Cambria Math" panose="02040503050406030204" pitchFamily="18" charset="0"/>
                              </a:rPr>
                              <m:t>𝑄</m:t>
                            </m:r>
                          </m:e>
                        </m:acc>
                      </m:num>
                      <m:den>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𝑐</m:t>
                            </m:r>
                          </m:e>
                          <m:sub>
                            <m:r>
                              <a:rPr lang="en-US" sz="1800" i="1" smtClean="0">
                                <a:latin typeface="Cambria Math" panose="02040503050406030204" pitchFamily="18" charset="0"/>
                              </a:rPr>
                              <m:t>𝑝</m:t>
                            </m:r>
                            <m:r>
                              <a:rPr lang="en-US" sz="1800" i="1" smtClean="0">
                                <a:latin typeface="Cambria Math" panose="02040503050406030204" pitchFamily="18" charset="0"/>
                              </a:rPr>
                              <m:t>,</m:t>
                            </m:r>
                            <m:r>
                              <a:rPr lang="en-US" sz="1800" i="1" smtClean="0">
                                <a:latin typeface="Cambria Math" panose="02040503050406030204" pitchFamily="18" charset="0"/>
                              </a:rPr>
                              <m:t>𝑎𝑖𝑟</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𝑇</m:t>
                            </m:r>
                          </m:e>
                          <m:sub>
                            <m:r>
                              <a:rPr lang="en-US" sz="1800" i="1" smtClean="0">
                                <a:latin typeface="Cambria Math" panose="02040503050406030204" pitchFamily="18" charset="0"/>
                              </a:rPr>
                              <m:t>𝑜</m:t>
                            </m:r>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𝑇</m:t>
                            </m:r>
                          </m:e>
                          <m:sub>
                            <m:r>
                              <a:rPr lang="en-US" sz="1800" i="1" smtClean="0">
                                <a:latin typeface="Cambria Math" panose="02040503050406030204" pitchFamily="18" charset="0"/>
                              </a:rPr>
                              <m:t>𝑖</m:t>
                            </m:r>
                          </m:sub>
                        </m:sSub>
                        <m:r>
                          <a:rPr lang="en-US" sz="1800" i="1" smtClean="0">
                            <a:latin typeface="Cambria Math" panose="02040503050406030204" pitchFamily="18" charset="0"/>
                          </a:rPr>
                          <m:t>)</m:t>
                        </m:r>
                      </m:den>
                    </m:f>
                  </m:oMath>
                </a14:m>
                <a:endParaRPr lang="en-US" sz="1800">
                  <a:latin typeface="Bahnschrift" panose="020B0502040204020203" pitchFamily="34" charset="0"/>
                </a:endParaRPr>
              </a:p>
              <a:p>
                <a:pPr lvl="1"/>
                <a14:m>
                  <m:oMath xmlns:m="http://schemas.openxmlformats.org/officeDocument/2006/math">
                    <m:acc>
                      <m:accPr>
                        <m:chr m:val="̇"/>
                        <m:ctrlPr>
                          <a:rPr lang="en-US" sz="1800" i="1" smtClean="0">
                            <a:latin typeface="Cambria Math" panose="02040503050406030204" pitchFamily="18" charset="0"/>
                          </a:rPr>
                        </m:ctrlPr>
                      </m:accPr>
                      <m:e>
                        <m:r>
                          <a:rPr lang="en-US" sz="1800" i="1" smtClean="0">
                            <a:latin typeface="Cambria Math" panose="02040503050406030204" pitchFamily="18" charset="0"/>
                          </a:rPr>
                          <m:t>𝑄</m:t>
                        </m:r>
                      </m:e>
                    </m:acc>
                    <m:r>
                      <a:rPr lang="en-US" sz="1800" i="1" smtClean="0">
                        <a:latin typeface="Cambria Math" panose="02040503050406030204" pitchFamily="18" charset="0"/>
                      </a:rPr>
                      <m:t>=</m:t>
                    </m:r>
                    <m:r>
                      <a:rPr lang="en-US" sz="1800" i="1" smtClean="0">
                        <a:latin typeface="Cambria Math" panose="02040503050406030204" pitchFamily="18" charset="0"/>
                      </a:rPr>
                      <m:t>𝐻𝑒𝑎𝑡</m:t>
                    </m:r>
                    <m:r>
                      <a:rPr lang="en-US" sz="1800" i="1" smtClean="0">
                        <a:latin typeface="Cambria Math" panose="02040503050406030204" pitchFamily="18" charset="0"/>
                      </a:rPr>
                      <m:t> </m:t>
                    </m:r>
                    <m:r>
                      <a:rPr lang="en-US" sz="1800" i="1" smtClean="0">
                        <a:latin typeface="Cambria Math" panose="02040503050406030204" pitchFamily="18" charset="0"/>
                      </a:rPr>
                      <m:t>𝐺𝑒𝑛𝑒𝑟𝑎𝑡𝑒𝑑</m:t>
                    </m:r>
                  </m:oMath>
                </a14:m>
                <a:endParaRPr lang="en-US" sz="1800">
                  <a:latin typeface="Bahnschrift" panose="020B0502040204020203" pitchFamily="34" charset="0"/>
                </a:endParaRPr>
              </a:p>
              <a:p>
                <a:pPr lvl="1"/>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𝑇</m:t>
                        </m:r>
                      </m:e>
                      <m:sub>
                        <m:r>
                          <a:rPr lang="en-US" sz="1800" i="1" smtClean="0">
                            <a:latin typeface="Cambria Math" panose="02040503050406030204" pitchFamily="18" charset="0"/>
                          </a:rPr>
                          <m:t>𝑜</m:t>
                        </m:r>
                      </m:sub>
                    </m:sSub>
                    <m:r>
                      <a:rPr lang="en-US" sz="1800" i="1" smtClean="0">
                        <a:latin typeface="Cambria Math" panose="02040503050406030204" pitchFamily="18" charset="0"/>
                      </a:rPr>
                      <m:t>=</m:t>
                    </m:r>
                    <m:r>
                      <a:rPr lang="en-US" sz="1800" smtClean="0">
                        <a:latin typeface="Cambria Math" panose="02040503050406030204" pitchFamily="18" charset="0"/>
                      </a:rPr>
                      <m:t>74% </m:t>
                    </m:r>
                    <m:r>
                      <a:rPr lang="en-US" sz="1800" i="1" smtClean="0">
                        <a:latin typeface="Cambria Math" panose="02040503050406030204" pitchFamily="18" charset="0"/>
                      </a:rPr>
                      <m:t>𝑀𝑎𝑥</m:t>
                    </m:r>
                    <m:r>
                      <a:rPr lang="en-US" sz="1800" i="1" smtClean="0">
                        <a:latin typeface="Cambria Math" panose="02040503050406030204" pitchFamily="18" charset="0"/>
                      </a:rPr>
                      <m:t> </m:t>
                    </m:r>
                    <m:r>
                      <a:rPr lang="en-US" sz="1800" i="1" smtClean="0">
                        <a:latin typeface="Cambria Math" panose="02040503050406030204" pitchFamily="18" charset="0"/>
                      </a:rPr>
                      <m:t>𝑂𝑝𝑒𝑟𝑎𝑟𝑡𝑖𝑛𝑔</m:t>
                    </m:r>
                    <m:r>
                      <a:rPr lang="en-US" sz="1800" i="1" smtClean="0">
                        <a:latin typeface="Cambria Math" panose="02040503050406030204" pitchFamily="18" charset="0"/>
                      </a:rPr>
                      <m:t> </m:t>
                    </m:r>
                    <m:r>
                      <a:rPr lang="en-US" sz="1800" i="1" smtClean="0">
                        <a:latin typeface="Cambria Math" panose="02040503050406030204" pitchFamily="18" charset="0"/>
                      </a:rPr>
                      <m:t>𝑇𝑒𝑚𝑝</m:t>
                    </m:r>
                    <m:r>
                      <a:rPr lang="en-US" sz="1800" i="1" smtClean="0">
                        <a:latin typeface="Cambria Math" panose="02040503050406030204" pitchFamily="18" charset="0"/>
                      </a:rPr>
                      <m:t> </m:t>
                    </m:r>
                  </m:oMath>
                </a14:m>
                <a:endParaRPr lang="en-US" sz="1800" i="1">
                  <a:latin typeface="Bahnschrift" panose="020B0502040204020203" pitchFamily="34" charset="0"/>
                </a:endParaRPr>
              </a:p>
              <a:p>
                <a:pPr lvl="1"/>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𝑇</m:t>
                        </m:r>
                      </m:e>
                      <m:sub>
                        <m:r>
                          <a:rPr lang="en-US" sz="1800" i="1" smtClean="0">
                            <a:latin typeface="Cambria Math" panose="02040503050406030204" pitchFamily="18" charset="0"/>
                          </a:rPr>
                          <m:t>𝑖</m:t>
                        </m:r>
                      </m:sub>
                    </m:sSub>
                    <m:r>
                      <a:rPr lang="en-US" sz="1800" i="1" smtClean="0">
                        <a:latin typeface="Cambria Math" panose="02040503050406030204" pitchFamily="18" charset="0"/>
                      </a:rPr>
                      <m:t>=</m:t>
                    </m:r>
                    <m:r>
                      <a:rPr lang="en-US" sz="1800" i="1" smtClean="0">
                        <a:latin typeface="Cambria Math" panose="02040503050406030204" pitchFamily="18" charset="0"/>
                      </a:rPr>
                      <m:t>𝐴𝑚𝑏𝑖𝑒𝑛𝑡</m:t>
                    </m:r>
                    <m:r>
                      <a:rPr lang="en-US" sz="1800" i="1" smtClean="0">
                        <a:latin typeface="Cambria Math" panose="02040503050406030204" pitchFamily="18" charset="0"/>
                      </a:rPr>
                      <m:t> </m:t>
                    </m:r>
                    <m:r>
                      <a:rPr lang="en-US" sz="1800" i="1" smtClean="0">
                        <a:latin typeface="Cambria Math" panose="02040503050406030204" pitchFamily="18" charset="0"/>
                      </a:rPr>
                      <m:t>𝑇𝑒𝑚𝑝</m:t>
                    </m:r>
                  </m:oMath>
                </a14:m>
                <a:endParaRPr lang="en-US" sz="1800">
                  <a:latin typeface="Bahnschrift" panose="020B0502040204020203" pitchFamily="34" charset="0"/>
                </a:endParaRPr>
              </a:p>
              <a:p>
                <a14:m>
                  <m:oMath xmlns:m="http://schemas.openxmlformats.org/officeDocument/2006/math">
                    <m:acc>
                      <m:accPr>
                        <m:chr m:val="̇"/>
                        <m:ctrlPr>
                          <a:rPr lang="en-US" sz="1800" i="1" smtClean="0">
                            <a:latin typeface="Cambria Math" panose="02040503050406030204" pitchFamily="18" charset="0"/>
                          </a:rPr>
                        </m:ctrlPr>
                      </m:accPr>
                      <m:e>
                        <m:r>
                          <a:rPr lang="en-US" sz="1800" i="1" smtClean="0">
                            <a:latin typeface="Cambria Math" panose="02040503050406030204" pitchFamily="18" charset="0"/>
                          </a:rPr>
                          <m:t>𝑉</m:t>
                        </m:r>
                      </m:e>
                    </m:acc>
                    <m:r>
                      <a:rPr lang="en-US" sz="1800" i="1" smtClean="0">
                        <a:latin typeface="Cambria Math" panose="02040503050406030204" pitchFamily="18" charset="0"/>
                      </a:rPr>
                      <m:t>=</m:t>
                    </m:r>
                    <m:f>
                      <m:fPr>
                        <m:ctrlPr>
                          <a:rPr lang="en-US" sz="1800" i="1" smtClean="0">
                            <a:latin typeface="Cambria Math" panose="02040503050406030204" pitchFamily="18" charset="0"/>
                          </a:rPr>
                        </m:ctrlPr>
                      </m:fPr>
                      <m:num>
                        <m:acc>
                          <m:accPr>
                            <m:chr m:val="̇"/>
                            <m:ctrlPr>
                              <a:rPr lang="en-US" sz="1800" i="1" smtClean="0">
                                <a:latin typeface="Cambria Math" panose="02040503050406030204" pitchFamily="18" charset="0"/>
                              </a:rPr>
                            </m:ctrlPr>
                          </m:accPr>
                          <m:e>
                            <m:r>
                              <a:rPr lang="en-US" sz="1800" i="1" smtClean="0">
                                <a:latin typeface="Cambria Math" panose="02040503050406030204" pitchFamily="18" charset="0"/>
                              </a:rPr>
                              <m:t>𝑚</m:t>
                            </m:r>
                          </m:e>
                        </m:acc>
                      </m:num>
                      <m:den>
                        <m:r>
                          <a:rPr lang="en-US" sz="1800" i="1" smtClean="0">
                            <a:latin typeface="Cambria Math" panose="02040503050406030204" pitchFamily="18" charset="0"/>
                            <a:ea typeface="Cambria Math" panose="02040503050406030204" pitchFamily="18" charset="0"/>
                          </a:rPr>
                          <m:t>𝜌</m:t>
                        </m:r>
                      </m:den>
                    </m:f>
                  </m:oMath>
                </a14:m>
                <a:endParaRPr lang="en-US" sz="1800">
                  <a:latin typeface="Bahnschrift" panose="020B0502040204020203" pitchFamily="34" charset="0"/>
                </a:endParaRPr>
              </a:p>
              <a:p>
                <a:r>
                  <a:rPr lang="en-US" sz="1600">
                    <a:latin typeface="Bahnschrift" panose="020B0502040204020203" pitchFamily="34" charset="0"/>
                  </a:rPr>
                  <a:t>Assuming 80% motor efficiency and 25% efficient heat transfer</a:t>
                </a:r>
              </a:p>
              <a:p>
                <a:pPr lvl="1"/>
                <a14:m>
                  <m:oMath xmlns:m="http://schemas.openxmlformats.org/officeDocument/2006/math">
                    <m:r>
                      <a:rPr lang="en-US" sz="1800" i="1" smtClean="0">
                        <a:latin typeface="Cambria Math" panose="02040503050406030204" pitchFamily="18" charset="0"/>
                        <a:ea typeface="Cambria Math" panose="02040503050406030204" pitchFamily="18" charset="0"/>
                      </a:rPr>
                      <m:t>∴</m:t>
                    </m:r>
                    <m:sSub>
                      <m:sSubPr>
                        <m:ctrlPr>
                          <a:rPr lang="en-US" sz="1800" i="1" smtClean="0">
                            <a:latin typeface="Cambria Math" panose="02040503050406030204" pitchFamily="18" charset="0"/>
                            <a:ea typeface="Cambria Math" panose="02040503050406030204" pitchFamily="18" charset="0"/>
                          </a:rPr>
                        </m:ctrlPr>
                      </m:sSubPr>
                      <m:e>
                        <m:acc>
                          <m:accPr>
                            <m:chr m:val="̇"/>
                            <m:ctrlPr>
                              <a:rPr lang="en-US" sz="1800" i="1" smtClean="0">
                                <a:latin typeface="Cambria Math" panose="02040503050406030204" pitchFamily="18" charset="0"/>
                                <a:ea typeface="Cambria Math" panose="02040503050406030204" pitchFamily="18" charset="0"/>
                              </a:rPr>
                            </m:ctrlPr>
                          </m:accPr>
                          <m:e>
                            <m:r>
                              <a:rPr lang="en-US" sz="1800" i="1" smtClean="0">
                                <a:latin typeface="Cambria Math" panose="02040503050406030204" pitchFamily="18" charset="0"/>
                                <a:ea typeface="Cambria Math" panose="02040503050406030204" pitchFamily="18" charset="0"/>
                              </a:rPr>
                              <m:t>𝑉</m:t>
                            </m:r>
                          </m:e>
                        </m:acc>
                      </m:e>
                      <m:sub>
                        <m:r>
                          <a:rPr lang="en-US" sz="1800" i="1" smtClean="0">
                            <a:latin typeface="Cambria Math" panose="02040503050406030204" pitchFamily="18" charset="0"/>
                            <a:ea typeface="Cambria Math" panose="02040503050406030204" pitchFamily="18" charset="0"/>
                          </a:rPr>
                          <m:t>𝑟𝑒𝑞𝑢𝑖𝑟𝑒𝑑</m:t>
                        </m:r>
                      </m:sub>
                    </m:sSub>
                    <m:r>
                      <a:rPr lang="en-US" sz="1800" i="1" smtClean="0">
                        <a:latin typeface="Cambria Math" panose="02040503050406030204" pitchFamily="18" charset="0"/>
                        <a:ea typeface="Cambria Math" panose="02040503050406030204" pitchFamily="18" charset="0"/>
                      </a:rPr>
                      <m:t>=105.16 </m:t>
                    </m:r>
                    <m:r>
                      <a:rPr lang="en-US" sz="1800" i="1" smtClean="0">
                        <a:latin typeface="Cambria Math" panose="02040503050406030204" pitchFamily="18" charset="0"/>
                        <a:ea typeface="Cambria Math" panose="02040503050406030204" pitchFamily="18" charset="0"/>
                      </a:rPr>
                      <m:t>𝑐𝑓𝑚</m:t>
                    </m:r>
                  </m:oMath>
                </a14:m>
                <a:endParaRPr lang="en-US" sz="1800">
                  <a:latin typeface="Bahnschrift" panose="020B0502040204020203" pitchFamily="34" charset="0"/>
                </a:endParaRPr>
              </a:p>
              <a:p>
                <a:pPr marL="0" indent="0">
                  <a:buFont typeface="Arial" panose="020B0604020202020204" pitchFamily="34" charset="0"/>
                  <a:buNone/>
                </a:pPr>
                <a:endParaRPr lang="en-US" sz="1800">
                  <a:latin typeface="Bahnschrift" panose="020B0502040204020203" pitchFamily="34" charset="0"/>
                </a:endParaRPr>
              </a:p>
            </p:txBody>
          </p:sp>
        </mc:Choice>
        <mc:Fallback xmlns="">
          <p:sp>
            <p:nvSpPr>
              <p:cNvPr id="17" name="Content Placeholder 4">
                <a:extLst>
                  <a:ext uri="{FF2B5EF4-FFF2-40B4-BE49-F238E27FC236}">
                    <a16:creationId xmlns:a16="http://schemas.microsoft.com/office/drawing/2014/main" id="{88FA7767-2C06-4FF2-B8E5-0E112CBA070C}"/>
                  </a:ext>
                </a:extLst>
              </p:cNvPr>
              <p:cNvSpPr txBox="1">
                <a:spLocks noRot="1" noChangeAspect="1" noMove="1" noResize="1" noEditPoints="1" noAdjustHandles="1" noChangeArrowheads="1" noChangeShapeType="1" noTextEdit="1"/>
              </p:cNvSpPr>
              <p:nvPr/>
            </p:nvSpPr>
            <p:spPr>
              <a:xfrm>
                <a:off x="5772150" y="2481943"/>
                <a:ext cx="5429250" cy="3404095"/>
              </a:xfrm>
              <a:prstGeom prst="rect">
                <a:avLst/>
              </a:prstGeom>
              <a:blipFill>
                <a:blip r:embed="rId3"/>
                <a:stretch>
                  <a:fillRect l="-78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FF56E139-EBB5-45BC-8FBB-60D2DEB4C745}"/>
              </a:ext>
            </a:extLst>
          </p:cNvPr>
          <p:cNvSpPr>
            <a:spLocks noGrp="1"/>
          </p:cNvSpPr>
          <p:nvPr>
            <p:ph type="sldNum" sz="quarter" idx="12"/>
          </p:nvPr>
        </p:nvSpPr>
        <p:spPr/>
        <p:txBody>
          <a:bodyPr/>
          <a:lstStyle/>
          <a:p>
            <a:fld id="{8A69B41D-D4B6-FD40-8C8E-00FA62457801}" type="slidenum">
              <a:rPr lang="en-US" smtClean="0"/>
              <a:t>42</a:t>
            </a:fld>
            <a:endParaRPr lang="en-US"/>
          </a:p>
        </p:txBody>
      </p:sp>
    </p:spTree>
    <p:extLst>
      <p:ext uri="{BB962C8B-B14F-4D97-AF65-F5344CB8AC3E}">
        <p14:creationId xmlns:p14="http://schemas.microsoft.com/office/powerpoint/2010/main" val="27098979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6">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2660EF4F-2A37-4F06-9E5F-BAF3CC083414}"/>
              </a:ext>
            </a:extLst>
          </p:cNvPr>
          <p:cNvSpPr>
            <a:spLocks noGrp="1"/>
          </p:cNvSpPr>
          <p:nvPr>
            <p:ph type="title"/>
          </p:nvPr>
        </p:nvSpPr>
        <p:spPr>
          <a:xfrm>
            <a:off x="479394" y="1070800"/>
            <a:ext cx="3939688" cy="5583126"/>
          </a:xfrm>
        </p:spPr>
        <p:txBody>
          <a:bodyPr vert="horz" lIns="91440" tIns="45720" rIns="91440" bIns="45720" rtlCol="0" anchor="ctr">
            <a:normAutofit/>
          </a:bodyPr>
          <a:lstStyle/>
          <a:p>
            <a:pPr algn="r"/>
            <a:r>
              <a:rPr lang="en-US" kern="1200">
                <a:solidFill>
                  <a:schemeClr val="tx1"/>
                </a:solidFill>
                <a:latin typeface="Bahnschrift" panose="020B0502040204020203" pitchFamily="34" charset="0"/>
              </a:rPr>
              <a:t>Future Tests</a:t>
            </a:r>
          </a:p>
        </p:txBody>
      </p:sp>
      <p:cxnSp>
        <p:nvCxnSpPr>
          <p:cNvPr id="48" name="Straight Connector 48">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0" name="Content Placeholder 3">
            <a:extLst>
              <a:ext uri="{FF2B5EF4-FFF2-40B4-BE49-F238E27FC236}">
                <a16:creationId xmlns:a16="http://schemas.microsoft.com/office/drawing/2014/main" id="{5AA5B5E5-E239-47A7-949A-505BBB93003A}"/>
              </a:ext>
            </a:extLst>
          </p:cNvPr>
          <p:cNvGraphicFramePr>
            <a:graphicFrameLocks noGrp="1"/>
          </p:cNvGraphicFramePr>
          <p:nvPr>
            <p:ph sz="half" idx="1"/>
            <p:extLst>
              <p:ext uri="{D42A27DB-BD31-4B8C-83A1-F6EECF244321}">
                <p14:modId xmlns:p14="http://schemas.microsoft.com/office/powerpoint/2010/main" val="3418257799"/>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952F2861-BB58-4E94-B77A-73DA67CE7631}"/>
              </a:ext>
            </a:extLst>
          </p:cNvPr>
          <p:cNvSpPr>
            <a:spLocks noGrp="1"/>
          </p:cNvSpPr>
          <p:nvPr>
            <p:ph type="sldNum" sz="quarter" idx="12"/>
          </p:nvPr>
        </p:nvSpPr>
        <p:spPr/>
        <p:txBody>
          <a:bodyPr/>
          <a:lstStyle/>
          <a:p>
            <a:fld id="{8A69B41D-D4B6-FD40-8C8E-00FA62457801}" type="slidenum">
              <a:rPr lang="en-US" smtClean="0"/>
              <a:t>43</a:t>
            </a:fld>
            <a:endParaRPr lang="en-US"/>
          </a:p>
        </p:txBody>
      </p:sp>
    </p:spTree>
    <p:extLst>
      <p:ext uri="{BB962C8B-B14F-4D97-AF65-F5344CB8AC3E}">
        <p14:creationId xmlns:p14="http://schemas.microsoft.com/office/powerpoint/2010/main" val="31302079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Freeform: Shape 18">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Freeform: Shape 20">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8DD93D6E-F700-FB4D-8333-A087C39ACBA6}"/>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kern="1200">
                <a:latin typeface="Bahnschrift"/>
                <a:ea typeface="+mj-ea"/>
                <a:cs typeface="+mj-cs"/>
              </a:rPr>
              <a:t>Risk Management Plan</a:t>
            </a:r>
          </a:p>
        </p:txBody>
      </p:sp>
      <p:sp>
        <p:nvSpPr>
          <p:cNvPr id="23" name="Rectangle 2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2" descr="Table&#10;&#10;Description automatically generated">
            <a:extLst>
              <a:ext uri="{FF2B5EF4-FFF2-40B4-BE49-F238E27FC236}">
                <a16:creationId xmlns:a16="http://schemas.microsoft.com/office/drawing/2014/main" id="{1101532A-B4A2-43B7-BD64-076C952FDB02}"/>
              </a:ext>
            </a:extLst>
          </p:cNvPr>
          <p:cNvPicPr>
            <a:picLocks noChangeAspect="1"/>
          </p:cNvPicPr>
          <p:nvPr/>
        </p:nvPicPr>
        <p:blipFill>
          <a:blip r:embed="rId2"/>
          <a:stretch>
            <a:fillRect/>
          </a:stretch>
        </p:blipFill>
        <p:spPr>
          <a:xfrm>
            <a:off x="5347855" y="4552401"/>
            <a:ext cx="3546763" cy="1369235"/>
          </a:xfrm>
          <a:prstGeom prst="rect">
            <a:avLst/>
          </a:prstGeom>
        </p:spPr>
      </p:pic>
      <p:pic>
        <p:nvPicPr>
          <p:cNvPr id="3" name="Picture 4" descr="Table&#10;&#10;Description automatically generated">
            <a:extLst>
              <a:ext uri="{FF2B5EF4-FFF2-40B4-BE49-F238E27FC236}">
                <a16:creationId xmlns:a16="http://schemas.microsoft.com/office/drawing/2014/main" id="{6D49570E-CF7F-4340-9728-5F7A97C409E0}"/>
              </a:ext>
            </a:extLst>
          </p:cNvPr>
          <p:cNvPicPr>
            <a:picLocks noChangeAspect="1"/>
          </p:cNvPicPr>
          <p:nvPr/>
        </p:nvPicPr>
        <p:blipFill>
          <a:blip r:embed="rId3"/>
          <a:stretch>
            <a:fillRect/>
          </a:stretch>
        </p:blipFill>
        <p:spPr>
          <a:xfrm>
            <a:off x="5077386" y="240345"/>
            <a:ext cx="6732618" cy="3909901"/>
          </a:xfrm>
          <a:prstGeom prst="rect">
            <a:avLst/>
          </a:prstGeom>
        </p:spPr>
      </p:pic>
      <p:sp>
        <p:nvSpPr>
          <p:cNvPr id="6" name="Slide Number Placeholder 5">
            <a:extLst>
              <a:ext uri="{FF2B5EF4-FFF2-40B4-BE49-F238E27FC236}">
                <a16:creationId xmlns:a16="http://schemas.microsoft.com/office/drawing/2014/main" id="{0CBDF2B5-83AA-4CCD-B1F9-8C2D69429C60}"/>
              </a:ext>
            </a:extLst>
          </p:cNvPr>
          <p:cNvSpPr>
            <a:spLocks noGrp="1"/>
          </p:cNvSpPr>
          <p:nvPr>
            <p:ph type="sldNum" sz="quarter" idx="12"/>
          </p:nvPr>
        </p:nvSpPr>
        <p:spPr/>
        <p:txBody>
          <a:bodyPr/>
          <a:lstStyle/>
          <a:p>
            <a:fld id="{8A69B41D-D4B6-FD40-8C8E-00FA62457801}" type="slidenum">
              <a:rPr lang="en-US" smtClean="0"/>
              <a:t>44</a:t>
            </a:fld>
            <a:endParaRPr lang="en-US"/>
          </a:p>
        </p:txBody>
      </p:sp>
    </p:spTree>
    <p:extLst>
      <p:ext uri="{BB962C8B-B14F-4D97-AF65-F5344CB8AC3E}">
        <p14:creationId xmlns:p14="http://schemas.microsoft.com/office/powerpoint/2010/main" val="33873982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7" name="Rectangle 136">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BCEC85C-113F-4960-9741-3A3180D03069}"/>
              </a:ext>
            </a:extLst>
          </p:cNvPr>
          <p:cNvSpPr>
            <a:spLocks noGrp="1"/>
          </p:cNvSpPr>
          <p:nvPr>
            <p:ph type="title"/>
          </p:nvPr>
        </p:nvSpPr>
        <p:spPr>
          <a:xfrm>
            <a:off x="841247" y="978619"/>
            <a:ext cx="3410712" cy="1106424"/>
          </a:xfrm>
        </p:spPr>
        <p:txBody>
          <a:bodyPr vert="horz" lIns="91440" tIns="45720" rIns="91440" bIns="45720" rtlCol="0" anchor="ctr">
            <a:normAutofit/>
          </a:bodyPr>
          <a:lstStyle/>
          <a:p>
            <a:r>
              <a:rPr lang="en-US" sz="3200" kern="1200">
                <a:solidFill>
                  <a:schemeClr val="tx1"/>
                </a:solidFill>
                <a:latin typeface="Bahnschrift" panose="020B0502040204020203" pitchFamily="34" charset="0"/>
              </a:rPr>
              <a:t>Design Redundancy</a:t>
            </a:r>
          </a:p>
        </p:txBody>
      </p:sp>
      <p:sp>
        <p:nvSpPr>
          <p:cNvPr id="139" name="Rectangle 138">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1" name="Rectangle 140">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0F60A2F5-E3C5-4DB8-A2CF-9EB47E8ED5DC}"/>
              </a:ext>
            </a:extLst>
          </p:cNvPr>
          <p:cNvSpPr>
            <a:spLocks noGrp="1"/>
          </p:cNvSpPr>
          <p:nvPr>
            <p:ph sz="half" idx="1"/>
          </p:nvPr>
        </p:nvSpPr>
        <p:spPr>
          <a:xfrm>
            <a:off x="841248" y="2252870"/>
            <a:ext cx="3412219" cy="3560251"/>
          </a:xfrm>
        </p:spPr>
        <p:txBody>
          <a:bodyPr vert="horz" lIns="91440" tIns="45720" rIns="91440" bIns="45720" rtlCol="0">
            <a:normAutofit/>
          </a:bodyPr>
          <a:lstStyle/>
          <a:p>
            <a:r>
              <a:rPr lang="en-US" sz="1800">
                <a:latin typeface="Bahnschrift" panose="020B0502040204020203" pitchFamily="34" charset="0"/>
              </a:rPr>
              <a:t>Actions for mitigating the possible failure of the current mechanical design:</a:t>
            </a:r>
          </a:p>
          <a:p>
            <a:pPr lvl="1"/>
            <a:r>
              <a:rPr lang="en-US" sz="1800">
                <a:latin typeface="Bahnschrift" panose="020B0502040204020203" pitchFamily="34" charset="0"/>
              </a:rPr>
              <a:t>Recouple linear and rotational motion by returning to traditional belt and sled actuation.</a:t>
            </a:r>
          </a:p>
          <a:p>
            <a:pPr lvl="1"/>
            <a:r>
              <a:rPr lang="en-US" sz="1800">
                <a:latin typeface="Bahnschrift" panose="020B0502040204020203" pitchFamily="34" charset="0"/>
              </a:rPr>
              <a:t>Upgrade linear motors to account for increased loads.</a:t>
            </a:r>
          </a:p>
        </p:txBody>
      </p:sp>
      <p:pic>
        <p:nvPicPr>
          <p:cNvPr id="1026" name="Picture 2">
            <a:extLst>
              <a:ext uri="{FF2B5EF4-FFF2-40B4-BE49-F238E27FC236}">
                <a16:creationId xmlns:a16="http://schemas.microsoft.com/office/drawing/2014/main" id="{90793CB6-E490-4662-A012-5BB329CF97A9}"/>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5120640" y="1040496"/>
            <a:ext cx="6656832" cy="467642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B518AE3-D6A3-454F-A01E-A0F7FC11C51A}"/>
              </a:ext>
            </a:extLst>
          </p:cNvPr>
          <p:cNvSpPr>
            <a:spLocks noGrp="1"/>
          </p:cNvSpPr>
          <p:nvPr>
            <p:ph type="sldNum" sz="quarter" idx="12"/>
          </p:nvPr>
        </p:nvSpPr>
        <p:spPr/>
        <p:txBody>
          <a:bodyPr/>
          <a:lstStyle/>
          <a:p>
            <a:fld id="{8A69B41D-D4B6-FD40-8C8E-00FA62457801}" type="slidenum">
              <a:rPr lang="en-US" smtClean="0"/>
              <a:t>45</a:t>
            </a:fld>
            <a:endParaRPr lang="en-US"/>
          </a:p>
        </p:txBody>
      </p:sp>
    </p:spTree>
    <p:extLst>
      <p:ext uri="{BB962C8B-B14F-4D97-AF65-F5344CB8AC3E}">
        <p14:creationId xmlns:p14="http://schemas.microsoft.com/office/powerpoint/2010/main" val="18764689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Pens and rulers">
            <a:extLst>
              <a:ext uri="{FF2B5EF4-FFF2-40B4-BE49-F238E27FC236}">
                <a16:creationId xmlns:a16="http://schemas.microsoft.com/office/drawing/2014/main" id="{C0B63952-2CAE-4AE2-82D4-5F8B152599FF}"/>
              </a:ext>
            </a:extLst>
          </p:cNvPr>
          <p:cNvPicPr>
            <a:picLocks noChangeAspect="1"/>
          </p:cNvPicPr>
          <p:nvPr/>
        </p:nvPicPr>
        <p:blipFill rotWithShape="1">
          <a:blip r:embed="rId2"/>
          <a:srcRect l="7176" r="14161" b="-1"/>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26" name="Freeform: Shape 25">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Freeform: Shape 27">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8DD93D6E-F700-FB4D-8333-A087C39ACBA6}"/>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a:latin typeface="Bahnschrift"/>
                <a:ea typeface="+mj-ea"/>
                <a:cs typeface="+mj-cs"/>
              </a:rPr>
              <a:t>Project Plan</a:t>
            </a:r>
          </a:p>
        </p:txBody>
      </p:sp>
      <p:sp>
        <p:nvSpPr>
          <p:cNvPr id="30" name="Rectangle 2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2DDCA05B-58E7-49F4-B66E-B3950E019D4B}"/>
              </a:ext>
            </a:extLst>
          </p:cNvPr>
          <p:cNvSpPr>
            <a:spLocks noGrp="1"/>
          </p:cNvSpPr>
          <p:nvPr>
            <p:ph type="sldNum" sz="quarter" idx="12"/>
          </p:nvPr>
        </p:nvSpPr>
        <p:spPr/>
        <p:txBody>
          <a:bodyPr/>
          <a:lstStyle/>
          <a:p>
            <a:fld id="{8A69B41D-D4B6-FD40-8C8E-00FA62457801}" type="slidenum">
              <a:rPr lang="en-US" smtClean="0"/>
              <a:t>46</a:t>
            </a:fld>
            <a:endParaRPr lang="en-US"/>
          </a:p>
        </p:txBody>
      </p:sp>
    </p:spTree>
    <p:extLst>
      <p:ext uri="{BB962C8B-B14F-4D97-AF65-F5344CB8AC3E}">
        <p14:creationId xmlns:p14="http://schemas.microsoft.com/office/powerpoint/2010/main" val="30111324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4B7E921-4FB7-284B-9679-627B0D7126F5}"/>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kern="1200">
                <a:latin typeface="Bahnschrift"/>
                <a:ea typeface="+mj-ea"/>
                <a:cs typeface="+mj-cs"/>
              </a:rPr>
              <a:t>Detailed Design Phase</a:t>
            </a:r>
          </a:p>
        </p:txBody>
      </p:sp>
      <p:sp>
        <p:nvSpPr>
          <p:cNvPr id="26" name="Rectangle 2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9" name="Picture 8">
            <a:extLst>
              <a:ext uri="{FF2B5EF4-FFF2-40B4-BE49-F238E27FC236}">
                <a16:creationId xmlns:a16="http://schemas.microsoft.com/office/drawing/2014/main" id="{2581F4E8-DDA5-42D8-99F7-57F230EC267F}"/>
              </a:ext>
            </a:extLst>
          </p:cNvPr>
          <p:cNvPicPr>
            <a:picLocks noChangeAspect="1"/>
          </p:cNvPicPr>
          <p:nvPr/>
        </p:nvPicPr>
        <p:blipFill>
          <a:blip r:embed="rId2"/>
          <a:stretch>
            <a:fillRect/>
          </a:stretch>
        </p:blipFill>
        <p:spPr>
          <a:xfrm>
            <a:off x="4979322" y="1377599"/>
            <a:ext cx="6634200" cy="4102801"/>
          </a:xfrm>
          <a:prstGeom prst="rect">
            <a:avLst/>
          </a:prstGeom>
        </p:spPr>
      </p:pic>
      <p:sp>
        <p:nvSpPr>
          <p:cNvPr id="2" name="Slide Number Placeholder 1">
            <a:extLst>
              <a:ext uri="{FF2B5EF4-FFF2-40B4-BE49-F238E27FC236}">
                <a16:creationId xmlns:a16="http://schemas.microsoft.com/office/drawing/2014/main" id="{61752555-37A0-435A-80C8-C60636B76D36}"/>
              </a:ext>
            </a:extLst>
          </p:cNvPr>
          <p:cNvSpPr>
            <a:spLocks noGrp="1"/>
          </p:cNvSpPr>
          <p:nvPr>
            <p:ph type="sldNum" sz="quarter" idx="12"/>
          </p:nvPr>
        </p:nvSpPr>
        <p:spPr/>
        <p:txBody>
          <a:bodyPr/>
          <a:lstStyle/>
          <a:p>
            <a:fld id="{8A69B41D-D4B6-FD40-8C8E-00FA62457801}" type="slidenum">
              <a:rPr lang="en-US" smtClean="0"/>
              <a:t>47</a:t>
            </a:fld>
            <a:endParaRPr lang="en-US"/>
          </a:p>
        </p:txBody>
      </p:sp>
    </p:spTree>
    <p:extLst>
      <p:ext uri="{BB962C8B-B14F-4D97-AF65-F5344CB8AC3E}">
        <p14:creationId xmlns:p14="http://schemas.microsoft.com/office/powerpoint/2010/main" val="31191494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4B7E921-4FB7-284B-9679-627B0D7126F5}"/>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kern="1200">
                <a:latin typeface="Bahnschrift"/>
                <a:ea typeface="+mj-ea"/>
                <a:cs typeface="+mj-cs"/>
              </a:rPr>
              <a:t>Detailed Design Phase</a:t>
            </a:r>
          </a:p>
        </p:txBody>
      </p:sp>
      <p:sp>
        <p:nvSpPr>
          <p:cNvPr id="26" name="Rectangle 2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Picture 5">
            <a:extLst>
              <a:ext uri="{FF2B5EF4-FFF2-40B4-BE49-F238E27FC236}">
                <a16:creationId xmlns:a16="http://schemas.microsoft.com/office/drawing/2014/main" id="{C98A2032-489B-4930-B19B-B672B7883D89}"/>
              </a:ext>
            </a:extLst>
          </p:cNvPr>
          <p:cNvPicPr>
            <a:picLocks noChangeAspect="1"/>
          </p:cNvPicPr>
          <p:nvPr/>
        </p:nvPicPr>
        <p:blipFill>
          <a:blip r:embed="rId2"/>
          <a:stretch>
            <a:fillRect/>
          </a:stretch>
        </p:blipFill>
        <p:spPr>
          <a:xfrm>
            <a:off x="4979322" y="1309047"/>
            <a:ext cx="6928676" cy="4128711"/>
          </a:xfrm>
          <a:prstGeom prst="rect">
            <a:avLst/>
          </a:prstGeom>
        </p:spPr>
      </p:pic>
      <p:sp>
        <p:nvSpPr>
          <p:cNvPr id="2" name="Slide Number Placeholder 1">
            <a:extLst>
              <a:ext uri="{FF2B5EF4-FFF2-40B4-BE49-F238E27FC236}">
                <a16:creationId xmlns:a16="http://schemas.microsoft.com/office/drawing/2014/main" id="{9E4479E4-8225-4271-AE26-A4DEF4D9176F}"/>
              </a:ext>
            </a:extLst>
          </p:cNvPr>
          <p:cNvSpPr>
            <a:spLocks noGrp="1"/>
          </p:cNvSpPr>
          <p:nvPr>
            <p:ph type="sldNum" sz="quarter" idx="12"/>
          </p:nvPr>
        </p:nvSpPr>
        <p:spPr/>
        <p:txBody>
          <a:bodyPr/>
          <a:lstStyle/>
          <a:p>
            <a:fld id="{8A69B41D-D4B6-FD40-8C8E-00FA62457801}" type="slidenum">
              <a:rPr lang="en-US" smtClean="0"/>
              <a:t>48</a:t>
            </a:fld>
            <a:endParaRPr lang="en-US"/>
          </a:p>
        </p:txBody>
      </p:sp>
    </p:spTree>
    <p:extLst>
      <p:ext uri="{BB962C8B-B14F-4D97-AF65-F5344CB8AC3E}">
        <p14:creationId xmlns:p14="http://schemas.microsoft.com/office/powerpoint/2010/main" val="36392969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4B7E921-4FB7-284B-9679-627B0D7126F5}"/>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kern="1200">
                <a:latin typeface="Bahnschrift"/>
                <a:ea typeface="+mj-ea"/>
                <a:cs typeface="+mj-cs"/>
              </a:rPr>
              <a:t>Fabrication Phase</a:t>
            </a:r>
          </a:p>
        </p:txBody>
      </p:sp>
      <p:sp>
        <p:nvSpPr>
          <p:cNvPr id="26" name="Rectangle 2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2" name="Picture 1">
            <a:extLst>
              <a:ext uri="{FF2B5EF4-FFF2-40B4-BE49-F238E27FC236}">
                <a16:creationId xmlns:a16="http://schemas.microsoft.com/office/drawing/2014/main" id="{C067CE0E-3434-4C99-A170-32D03DF931CD}"/>
              </a:ext>
            </a:extLst>
          </p:cNvPr>
          <p:cNvPicPr>
            <a:picLocks noChangeAspect="1"/>
          </p:cNvPicPr>
          <p:nvPr/>
        </p:nvPicPr>
        <p:blipFill>
          <a:blip r:embed="rId2"/>
          <a:stretch>
            <a:fillRect/>
          </a:stretch>
        </p:blipFill>
        <p:spPr>
          <a:xfrm>
            <a:off x="4800484" y="1784490"/>
            <a:ext cx="6738236" cy="3289020"/>
          </a:xfrm>
          <a:prstGeom prst="rect">
            <a:avLst/>
          </a:prstGeom>
        </p:spPr>
      </p:pic>
      <p:sp>
        <p:nvSpPr>
          <p:cNvPr id="6" name="Slide Number Placeholder 5">
            <a:extLst>
              <a:ext uri="{FF2B5EF4-FFF2-40B4-BE49-F238E27FC236}">
                <a16:creationId xmlns:a16="http://schemas.microsoft.com/office/drawing/2014/main" id="{DC0AC8F7-C3F5-4A74-B494-59298028E2A0}"/>
              </a:ext>
            </a:extLst>
          </p:cNvPr>
          <p:cNvSpPr>
            <a:spLocks noGrp="1"/>
          </p:cNvSpPr>
          <p:nvPr>
            <p:ph type="sldNum" sz="quarter" idx="12"/>
          </p:nvPr>
        </p:nvSpPr>
        <p:spPr/>
        <p:txBody>
          <a:bodyPr/>
          <a:lstStyle/>
          <a:p>
            <a:fld id="{8A69B41D-D4B6-FD40-8C8E-00FA62457801}" type="slidenum">
              <a:rPr lang="en-US" smtClean="0"/>
              <a:t>49</a:t>
            </a:fld>
            <a:endParaRPr lang="en-US"/>
          </a:p>
        </p:txBody>
      </p:sp>
    </p:spTree>
    <p:extLst>
      <p:ext uri="{BB962C8B-B14F-4D97-AF65-F5344CB8AC3E}">
        <p14:creationId xmlns:p14="http://schemas.microsoft.com/office/powerpoint/2010/main" val="2965412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text rectangle">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CFCCFF3C-51A0-4E95-9730-8F90B2F0EA07}"/>
              </a:ext>
            </a:extLst>
          </p:cNvPr>
          <p:cNvSpPr txBox="1"/>
          <p:nvPr/>
        </p:nvSpPr>
        <p:spPr>
          <a:xfrm>
            <a:off x="841247" y="978619"/>
            <a:ext cx="3410712" cy="1106424"/>
          </a:xfrm>
          <a:prstGeom prst="rect">
            <a:avLst/>
          </a:prstGeom>
        </p:spPr>
        <p:txBody>
          <a:bodyPr vert="horz" lIns="91440" tIns="45720" rIns="91440" bIns="45720" rtlCol="0" anchor="ctr">
            <a:normAutofit fontScale="92500"/>
          </a:bodyPr>
          <a:lstStyle/>
          <a:p>
            <a:pPr>
              <a:lnSpc>
                <a:spcPct val="90000"/>
              </a:lnSpc>
              <a:spcBef>
                <a:spcPct val="0"/>
              </a:spcBef>
              <a:spcAft>
                <a:spcPts val="600"/>
              </a:spcAft>
            </a:pPr>
            <a:r>
              <a:rPr lang="en-US" sz="2800" b="1">
                <a:latin typeface="Bahnschrift" panose="020B0502040204020203" pitchFamily="34" charset="0"/>
                <a:ea typeface="+mj-ea"/>
                <a:cs typeface="+mj-cs"/>
              </a:rPr>
              <a:t>Project Deliverables – Mechanical</a:t>
            </a:r>
            <a:endParaRPr lang="en-US" sz="2800">
              <a:latin typeface="Bahnschrift" panose="020B0502040204020203" pitchFamily="34" charset="0"/>
              <a:ea typeface="+mj-ea"/>
              <a:cs typeface="+mj-cs"/>
            </a:endParaRPr>
          </a:p>
        </p:txBody>
      </p:sp>
      <p:sp>
        <p:nvSpPr>
          <p:cNvPr id="34" name="!!accent">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6" name="Rectangle 3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A87927AC-8429-D242-9F31-193EE99C1A6C}"/>
              </a:ext>
            </a:extLst>
          </p:cNvPr>
          <p:cNvSpPr txBox="1"/>
          <p:nvPr/>
        </p:nvSpPr>
        <p:spPr>
          <a:xfrm>
            <a:off x="841247" y="2359152"/>
            <a:ext cx="3410712" cy="3425043"/>
          </a:xfrm>
          <a:prstGeom prst="rect">
            <a:avLst/>
          </a:prstGeom>
        </p:spPr>
        <p:txBody>
          <a:bodyPr vert="horz" lIns="91440" tIns="45720" rIns="91440" bIns="45720" rtlCol="0">
            <a:normAutofit lnSpcReduction="10000"/>
          </a:bodyPr>
          <a:lstStyle/>
          <a:p>
            <a:pPr marL="342900" lvl="2" indent="-228600">
              <a:lnSpc>
                <a:spcPct val="90000"/>
              </a:lnSpc>
              <a:spcAft>
                <a:spcPts val="600"/>
              </a:spcAft>
              <a:buFont typeface="Arial" panose="020B0604020202020204" pitchFamily="34" charset="0"/>
              <a:buChar char="•"/>
            </a:pPr>
            <a:r>
              <a:rPr lang="en-US" sz="1400">
                <a:latin typeface="Bahnschrift" panose="020B0502040204020203" pitchFamily="34" charset="0"/>
              </a:rPr>
              <a:t>Camera Stand </a:t>
            </a:r>
          </a:p>
          <a:p>
            <a:pPr marL="342900" lvl="2" indent="-228600">
              <a:lnSpc>
                <a:spcPct val="90000"/>
              </a:lnSpc>
              <a:spcAft>
                <a:spcPts val="600"/>
              </a:spcAft>
              <a:buFont typeface="Arial" panose="020B0604020202020204" pitchFamily="34" charset="0"/>
              <a:buChar char="•"/>
            </a:pPr>
            <a:r>
              <a:rPr lang="en-US" sz="1400">
                <a:latin typeface="Bahnschrift" panose="020B0502040204020203" pitchFamily="34" charset="0"/>
              </a:rPr>
              <a:t>Rotational Actuation Device </a:t>
            </a:r>
          </a:p>
          <a:p>
            <a:pPr marL="800100" lvl="3" indent="-228600">
              <a:lnSpc>
                <a:spcPct val="90000"/>
              </a:lnSpc>
              <a:spcAft>
                <a:spcPts val="600"/>
              </a:spcAft>
              <a:buFont typeface="Arial" panose="020B0604020202020204" pitchFamily="34" charset="0"/>
              <a:buChar char="•"/>
            </a:pPr>
            <a:r>
              <a:rPr lang="en-US" sz="1400">
                <a:latin typeface="Bahnschrift" panose="020B0502040204020203" pitchFamily="34" charset="0"/>
              </a:rPr>
              <a:t>360 spinning  </a:t>
            </a:r>
          </a:p>
          <a:p>
            <a:pPr marL="800100" lvl="3" indent="-228600">
              <a:lnSpc>
                <a:spcPct val="90000"/>
              </a:lnSpc>
              <a:spcAft>
                <a:spcPts val="600"/>
              </a:spcAft>
              <a:buFont typeface="Arial" panose="020B0604020202020204" pitchFamily="34" charset="0"/>
              <a:buChar char="•"/>
            </a:pPr>
            <a:r>
              <a:rPr lang="en-US" sz="1400">
                <a:latin typeface="Bahnschrift" panose="020B0502040204020203" pitchFamily="34" charset="0"/>
              </a:rPr>
              <a:t>Linear movement </a:t>
            </a:r>
          </a:p>
          <a:p>
            <a:pPr marL="342900" lvl="2" indent="-228600">
              <a:lnSpc>
                <a:spcPct val="90000"/>
              </a:lnSpc>
              <a:spcAft>
                <a:spcPts val="600"/>
              </a:spcAft>
              <a:buFont typeface="Arial" panose="020B0604020202020204" pitchFamily="34" charset="0"/>
              <a:buChar char="•"/>
            </a:pPr>
            <a:r>
              <a:rPr lang="en-US" sz="1400">
                <a:latin typeface="Bahnschrift" panose="020B0502040204020203" pitchFamily="34" charset="0"/>
              </a:rPr>
              <a:t>Actuation Table </a:t>
            </a:r>
          </a:p>
          <a:p>
            <a:pPr marL="800100" lvl="3" indent="-228600">
              <a:lnSpc>
                <a:spcPct val="90000"/>
              </a:lnSpc>
              <a:spcAft>
                <a:spcPts val="600"/>
              </a:spcAft>
              <a:buFont typeface="Arial" panose="020B0604020202020204" pitchFamily="34" charset="0"/>
              <a:buChar char="•"/>
            </a:pPr>
            <a:r>
              <a:rPr lang="en-US" sz="1400">
                <a:latin typeface="Bahnschrift" panose="020B0502040204020203" pitchFamily="34" charset="0"/>
              </a:rPr>
              <a:t>Table houses Roto-Linear Actuators on top </a:t>
            </a:r>
          </a:p>
          <a:p>
            <a:pPr marL="800100" lvl="3" indent="-228600">
              <a:lnSpc>
                <a:spcPct val="90000"/>
              </a:lnSpc>
              <a:spcAft>
                <a:spcPts val="600"/>
              </a:spcAft>
              <a:buFont typeface="Arial" panose="020B0604020202020204" pitchFamily="34" charset="0"/>
              <a:buChar char="•"/>
            </a:pPr>
            <a:r>
              <a:rPr lang="en-US" sz="1400">
                <a:latin typeface="Bahnschrift" panose="020B0502040204020203" pitchFamily="34" charset="0"/>
              </a:rPr>
              <a:t>Electronics and controls below </a:t>
            </a:r>
          </a:p>
          <a:p>
            <a:pPr marL="342900" lvl="2" indent="-228600">
              <a:lnSpc>
                <a:spcPct val="90000"/>
              </a:lnSpc>
              <a:spcAft>
                <a:spcPts val="600"/>
              </a:spcAft>
              <a:buFont typeface="Arial" panose="020B0604020202020204" pitchFamily="34" charset="0"/>
              <a:buChar char="•"/>
            </a:pPr>
            <a:r>
              <a:rPr lang="en-US" sz="1400">
                <a:latin typeface="Bahnschrift" panose="020B0502040204020203" pitchFamily="34" charset="0"/>
              </a:rPr>
              <a:t>Acrylic Wall </a:t>
            </a:r>
          </a:p>
          <a:p>
            <a:pPr marL="342900" lvl="2" indent="-228600">
              <a:lnSpc>
                <a:spcPct val="90000"/>
              </a:lnSpc>
              <a:spcAft>
                <a:spcPts val="600"/>
              </a:spcAft>
              <a:buFont typeface="Arial" panose="020B0604020202020204" pitchFamily="34" charset="0"/>
              <a:buChar char="•"/>
            </a:pPr>
            <a:r>
              <a:rPr lang="en-US" sz="1400">
                <a:latin typeface="Bahnschrift" panose="020B0502040204020203" pitchFamily="34" charset="0"/>
              </a:rPr>
              <a:t>Rod Covers </a:t>
            </a:r>
          </a:p>
          <a:p>
            <a:pPr marL="342900" lvl="2" indent="-228600">
              <a:lnSpc>
                <a:spcPct val="90000"/>
              </a:lnSpc>
              <a:spcAft>
                <a:spcPts val="600"/>
              </a:spcAft>
              <a:buFont typeface="Arial" panose="020B0604020202020204" pitchFamily="34" charset="0"/>
              <a:buChar char="•"/>
            </a:pPr>
            <a:r>
              <a:rPr lang="en-US" sz="1400">
                <a:latin typeface="Bahnschrift" panose="020B0502040204020203" pitchFamily="34" charset="0"/>
              </a:rPr>
              <a:t>Change players </a:t>
            </a:r>
          </a:p>
          <a:p>
            <a:pPr marL="342900" lvl="2" indent="-228600">
              <a:lnSpc>
                <a:spcPct val="90000"/>
              </a:lnSpc>
              <a:spcAft>
                <a:spcPts val="600"/>
              </a:spcAft>
              <a:buFont typeface="Arial" panose="020B0604020202020204" pitchFamily="34" charset="0"/>
              <a:buChar char="•"/>
            </a:pPr>
            <a:r>
              <a:rPr lang="en-US" sz="1400">
                <a:latin typeface="Bahnschrift" panose="020B0502040204020203" pitchFamily="34" charset="0"/>
              </a:rPr>
              <a:t>Paint table </a:t>
            </a:r>
          </a:p>
          <a:p>
            <a:pPr indent="-228600">
              <a:lnSpc>
                <a:spcPct val="90000"/>
              </a:lnSpc>
              <a:buFont typeface="Arial" panose="020B0604020202020204" pitchFamily="34" charset="0"/>
              <a:buChar char="•"/>
            </a:pPr>
            <a:endParaRPr lang="en-US" sz="1400">
              <a:latin typeface="Bahnschrift" panose="020B0502040204020203" pitchFamily="34" charset="0"/>
            </a:endParaRPr>
          </a:p>
        </p:txBody>
      </p:sp>
      <p:pic>
        <p:nvPicPr>
          <p:cNvPr id="4" name="Picture 3" descr="A group of people standing around a table with a board game&#10;&#10;Description automatically generated with low confidence">
            <a:extLst>
              <a:ext uri="{FF2B5EF4-FFF2-40B4-BE49-F238E27FC236}">
                <a16:creationId xmlns:a16="http://schemas.microsoft.com/office/drawing/2014/main" id="{6CBAB69D-9EC7-4C92-B1CB-BB135768BFC8}"/>
              </a:ext>
            </a:extLst>
          </p:cNvPr>
          <p:cNvPicPr>
            <a:picLocks noChangeAspect="1"/>
          </p:cNvPicPr>
          <p:nvPr/>
        </p:nvPicPr>
        <p:blipFill rotWithShape="1">
          <a:blip r:embed="rId3"/>
          <a:srcRect l="6192" r="3856" b="-1"/>
          <a:stretch/>
        </p:blipFill>
        <p:spPr>
          <a:xfrm>
            <a:off x="5124450" y="634382"/>
            <a:ext cx="6657213" cy="5495162"/>
          </a:xfrm>
          <a:prstGeom prst="rect">
            <a:avLst/>
          </a:prstGeom>
        </p:spPr>
      </p:pic>
      <p:sp>
        <p:nvSpPr>
          <p:cNvPr id="8" name="Slide Number Placeholder 7">
            <a:extLst>
              <a:ext uri="{FF2B5EF4-FFF2-40B4-BE49-F238E27FC236}">
                <a16:creationId xmlns:a16="http://schemas.microsoft.com/office/drawing/2014/main" id="{3E2E9D9E-280C-4F9E-8E59-0FEA584265FB}"/>
              </a:ext>
            </a:extLst>
          </p:cNvPr>
          <p:cNvSpPr>
            <a:spLocks noGrp="1"/>
          </p:cNvSpPr>
          <p:nvPr>
            <p:ph type="sldNum" sz="quarter" idx="12"/>
          </p:nvPr>
        </p:nvSpPr>
        <p:spPr/>
        <p:txBody>
          <a:bodyPr/>
          <a:lstStyle/>
          <a:p>
            <a:fld id="{8A69B41D-D4B6-FD40-8C8E-00FA62457801}" type="slidenum">
              <a:rPr lang="en-US" smtClean="0"/>
              <a:t>5</a:t>
            </a:fld>
            <a:endParaRPr lang="en-US"/>
          </a:p>
        </p:txBody>
      </p:sp>
    </p:spTree>
    <p:extLst>
      <p:ext uri="{BB962C8B-B14F-4D97-AF65-F5344CB8AC3E}">
        <p14:creationId xmlns:p14="http://schemas.microsoft.com/office/powerpoint/2010/main" val="20734768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4B7E921-4FB7-284B-9679-627B0D7126F5}"/>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kern="1200">
                <a:latin typeface="Bahnschrift"/>
                <a:ea typeface="+mj-ea"/>
                <a:cs typeface="+mj-cs"/>
              </a:rPr>
              <a:t>Fabrication Phase</a:t>
            </a:r>
          </a:p>
        </p:txBody>
      </p:sp>
      <p:sp>
        <p:nvSpPr>
          <p:cNvPr id="26" name="Rectangle 2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2" name="Picture 1">
            <a:extLst>
              <a:ext uri="{FF2B5EF4-FFF2-40B4-BE49-F238E27FC236}">
                <a16:creationId xmlns:a16="http://schemas.microsoft.com/office/drawing/2014/main" id="{B39B09E4-71A3-4238-AD44-4A6D319E1626}"/>
              </a:ext>
            </a:extLst>
          </p:cNvPr>
          <p:cNvPicPr>
            <a:picLocks noChangeAspect="1"/>
          </p:cNvPicPr>
          <p:nvPr/>
        </p:nvPicPr>
        <p:blipFill>
          <a:blip r:embed="rId2"/>
          <a:stretch>
            <a:fillRect/>
          </a:stretch>
        </p:blipFill>
        <p:spPr>
          <a:xfrm>
            <a:off x="4795935" y="1993949"/>
            <a:ext cx="6915036" cy="2870101"/>
          </a:xfrm>
          <a:prstGeom prst="rect">
            <a:avLst/>
          </a:prstGeom>
        </p:spPr>
      </p:pic>
      <p:sp>
        <p:nvSpPr>
          <p:cNvPr id="4" name="Slide Number Placeholder 3">
            <a:extLst>
              <a:ext uri="{FF2B5EF4-FFF2-40B4-BE49-F238E27FC236}">
                <a16:creationId xmlns:a16="http://schemas.microsoft.com/office/drawing/2014/main" id="{9FE16ECD-270E-41C3-A642-E20A20BD9966}"/>
              </a:ext>
            </a:extLst>
          </p:cNvPr>
          <p:cNvSpPr>
            <a:spLocks noGrp="1"/>
          </p:cNvSpPr>
          <p:nvPr>
            <p:ph type="sldNum" sz="quarter" idx="12"/>
          </p:nvPr>
        </p:nvSpPr>
        <p:spPr/>
        <p:txBody>
          <a:bodyPr/>
          <a:lstStyle/>
          <a:p>
            <a:fld id="{8A69B41D-D4B6-FD40-8C8E-00FA62457801}" type="slidenum">
              <a:rPr lang="en-US" smtClean="0"/>
              <a:t>50</a:t>
            </a:fld>
            <a:endParaRPr lang="en-US"/>
          </a:p>
        </p:txBody>
      </p:sp>
    </p:spTree>
    <p:extLst>
      <p:ext uri="{BB962C8B-B14F-4D97-AF65-F5344CB8AC3E}">
        <p14:creationId xmlns:p14="http://schemas.microsoft.com/office/powerpoint/2010/main" val="34463004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4B7E921-4FB7-284B-9679-627B0D7126F5}"/>
              </a:ext>
            </a:extLst>
          </p:cNvPr>
          <p:cNvSpPr txBox="1"/>
          <p:nvPr/>
        </p:nvSpPr>
        <p:spPr>
          <a:xfrm>
            <a:off x="477980" y="1122363"/>
            <a:ext cx="4436919"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a:latin typeface="Bahnschrift"/>
                <a:ea typeface="+mj-ea"/>
                <a:cs typeface="+mj-cs"/>
              </a:rPr>
              <a:t>Complete Documentation</a:t>
            </a:r>
            <a:endParaRPr lang="en-US" sz="4800" b="1" kern="1200">
              <a:latin typeface="Bahnschrift"/>
              <a:ea typeface="+mj-ea"/>
              <a:cs typeface="Calibri Light"/>
            </a:endParaRPr>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9" name="Picture 8">
            <a:extLst>
              <a:ext uri="{FF2B5EF4-FFF2-40B4-BE49-F238E27FC236}">
                <a16:creationId xmlns:a16="http://schemas.microsoft.com/office/drawing/2014/main" id="{38C35D30-D40F-457F-B37E-C6FA576A96BF}"/>
              </a:ext>
            </a:extLst>
          </p:cNvPr>
          <p:cNvPicPr>
            <a:picLocks noChangeAspect="1"/>
          </p:cNvPicPr>
          <p:nvPr/>
        </p:nvPicPr>
        <p:blipFill>
          <a:blip r:embed="rId2"/>
          <a:stretch>
            <a:fillRect/>
          </a:stretch>
        </p:blipFill>
        <p:spPr>
          <a:xfrm>
            <a:off x="4914899" y="2412076"/>
            <a:ext cx="6661151" cy="2033847"/>
          </a:xfrm>
          <a:prstGeom prst="rect">
            <a:avLst/>
          </a:prstGeom>
        </p:spPr>
      </p:pic>
      <p:sp>
        <p:nvSpPr>
          <p:cNvPr id="2" name="Slide Number Placeholder 1">
            <a:extLst>
              <a:ext uri="{FF2B5EF4-FFF2-40B4-BE49-F238E27FC236}">
                <a16:creationId xmlns:a16="http://schemas.microsoft.com/office/drawing/2014/main" id="{7D00631A-DEC0-4558-9376-C4519966CBB3}"/>
              </a:ext>
            </a:extLst>
          </p:cNvPr>
          <p:cNvSpPr>
            <a:spLocks noGrp="1"/>
          </p:cNvSpPr>
          <p:nvPr>
            <p:ph type="sldNum" sz="quarter" idx="12"/>
          </p:nvPr>
        </p:nvSpPr>
        <p:spPr/>
        <p:txBody>
          <a:bodyPr/>
          <a:lstStyle/>
          <a:p>
            <a:fld id="{8A69B41D-D4B6-FD40-8C8E-00FA62457801}" type="slidenum">
              <a:rPr lang="en-US" smtClean="0"/>
              <a:t>51</a:t>
            </a:fld>
            <a:endParaRPr lang="en-US"/>
          </a:p>
        </p:txBody>
      </p:sp>
    </p:spTree>
    <p:extLst>
      <p:ext uri="{BB962C8B-B14F-4D97-AF65-F5344CB8AC3E}">
        <p14:creationId xmlns:p14="http://schemas.microsoft.com/office/powerpoint/2010/main" val="21856273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0" descr="Financial graphs on a dark display">
            <a:extLst>
              <a:ext uri="{FF2B5EF4-FFF2-40B4-BE49-F238E27FC236}">
                <a16:creationId xmlns:a16="http://schemas.microsoft.com/office/drawing/2014/main" id="{6E63E05A-5947-4917-9689-D2F3B621121C}"/>
              </a:ext>
            </a:extLst>
          </p:cNvPr>
          <p:cNvPicPr>
            <a:picLocks noChangeAspect="1"/>
          </p:cNvPicPr>
          <p:nvPr/>
        </p:nvPicPr>
        <p:blipFill rotWithShape="1">
          <a:blip r:embed="rId2"/>
          <a:srcRect t="9091" r="28181" b="-1"/>
          <a:stretch/>
        </p:blipFill>
        <p:spPr>
          <a:xfrm>
            <a:off x="3523488" y="10"/>
            <a:ext cx="8668512" cy="6857990"/>
          </a:xfrm>
          <a:prstGeom prst="rect">
            <a:avLst/>
          </a:prstGeom>
        </p:spPr>
      </p:pic>
      <p:sp>
        <p:nvSpPr>
          <p:cNvPr id="47" name="Rectangle 46">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B71DA5C-13E2-A149-B419-F04D98AC3511}"/>
              </a:ext>
            </a:extLst>
          </p:cNvPr>
          <p:cNvSpPr txBox="1"/>
          <p:nvPr/>
        </p:nvSpPr>
        <p:spPr>
          <a:xfrm>
            <a:off x="371094" y="1161288"/>
            <a:ext cx="3438144" cy="112471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200" b="1">
                <a:latin typeface="Bahnschrift"/>
                <a:ea typeface="+mj-ea"/>
                <a:cs typeface="+mj-cs"/>
              </a:rPr>
              <a:t>Work Breakdown Overview</a:t>
            </a:r>
          </a:p>
        </p:txBody>
      </p:sp>
      <p:sp>
        <p:nvSpPr>
          <p:cNvPr id="49" name="Rectangle 4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1" name="Rectangle 5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B0E297CD-5450-7441-A033-60CDC02876B0}"/>
              </a:ext>
            </a:extLst>
          </p:cNvPr>
          <p:cNvSpPr txBox="1"/>
          <p:nvPr/>
        </p:nvSpPr>
        <p:spPr>
          <a:xfrm>
            <a:off x="371094" y="2579508"/>
            <a:ext cx="4692742" cy="4150475"/>
          </a:xfrm>
          <a:prstGeom prst="rect">
            <a:avLst/>
          </a:prstGeom>
        </p:spPr>
        <p:txBody>
          <a:bodyPr vert="horz" lIns="91440" tIns="45720" rIns="91440" bIns="45720" rtlCol="0" anchor="t">
            <a:noAutofit/>
          </a:bodyPr>
          <a:lstStyle/>
          <a:p>
            <a:pPr indent="-228600">
              <a:lnSpc>
                <a:spcPct val="90000"/>
              </a:lnSpc>
              <a:spcAft>
                <a:spcPts val="600"/>
              </a:spcAft>
              <a:buFont typeface="Arial" panose="020B0604020202020204" pitchFamily="34" charset="0"/>
              <a:buChar char="•"/>
            </a:pPr>
            <a:r>
              <a:rPr lang="en-US" sz="1300" dirty="0" err="1">
                <a:latin typeface="Bahnschrift"/>
              </a:rPr>
              <a:t>Slayter</a:t>
            </a:r>
            <a:r>
              <a:rPr lang="en-US" sz="1300" dirty="0">
                <a:latin typeface="Bahnschrift"/>
              </a:rPr>
              <a:t> Teal</a:t>
            </a:r>
          </a:p>
          <a:p>
            <a:pPr lvl="1" indent="-228600">
              <a:lnSpc>
                <a:spcPct val="90000"/>
              </a:lnSpc>
              <a:spcAft>
                <a:spcPts val="600"/>
              </a:spcAft>
              <a:buFont typeface="Arial" panose="020B0604020202020204" pitchFamily="34" charset="0"/>
              <a:buChar char="•"/>
            </a:pPr>
            <a:r>
              <a:rPr lang="en-US" sz="1300" dirty="0">
                <a:latin typeface="Bahnschrift"/>
              </a:rPr>
              <a:t>Overall </a:t>
            </a:r>
            <a:r>
              <a:rPr lang="en-US" sz="1300" dirty="0" err="1">
                <a:latin typeface="Bahnschrift"/>
              </a:rPr>
              <a:t>Powerpoint</a:t>
            </a:r>
            <a:r>
              <a:rPr lang="en-US" sz="1300" dirty="0">
                <a:latin typeface="Bahnschrift"/>
              </a:rPr>
              <a:t> Design, Software Overview, Vision and Perception, Graphical User Interface, and Project Plan</a:t>
            </a:r>
          </a:p>
          <a:p>
            <a:pPr indent="-228600">
              <a:lnSpc>
                <a:spcPct val="90000"/>
              </a:lnSpc>
              <a:spcAft>
                <a:spcPts val="600"/>
              </a:spcAft>
              <a:buFont typeface="Arial" panose="020B0604020202020204" pitchFamily="34" charset="0"/>
              <a:buChar char="•"/>
            </a:pPr>
            <a:r>
              <a:rPr lang="en-US" sz="1300" dirty="0">
                <a:latin typeface="Bahnschrift"/>
              </a:rPr>
              <a:t>Jackson Law</a:t>
            </a:r>
          </a:p>
          <a:p>
            <a:pPr lvl="1" indent="-228600">
              <a:lnSpc>
                <a:spcPct val="90000"/>
              </a:lnSpc>
              <a:spcAft>
                <a:spcPts val="600"/>
              </a:spcAft>
              <a:buFont typeface="Arial" panose="020B0604020202020204" pitchFamily="34" charset="0"/>
              <a:buChar char="•"/>
            </a:pPr>
            <a:r>
              <a:rPr lang="en-US" sz="1300" dirty="0">
                <a:latin typeface="Bahnschrift"/>
              </a:rPr>
              <a:t>Testing, Overall Mechanical Design, Motor Sizing, Gear Design </a:t>
            </a:r>
          </a:p>
          <a:p>
            <a:pPr indent="-228600">
              <a:lnSpc>
                <a:spcPct val="90000"/>
              </a:lnSpc>
              <a:spcAft>
                <a:spcPts val="600"/>
              </a:spcAft>
              <a:buFont typeface="Arial" panose="020B0604020202020204" pitchFamily="34" charset="0"/>
              <a:buChar char="•"/>
            </a:pPr>
            <a:r>
              <a:rPr lang="en-US" sz="1300" dirty="0">
                <a:latin typeface="Bahnschrift"/>
              </a:rPr>
              <a:t>Jonathan Harris</a:t>
            </a:r>
          </a:p>
          <a:p>
            <a:pPr lvl="1" indent="-228600">
              <a:lnSpc>
                <a:spcPct val="90000"/>
              </a:lnSpc>
              <a:spcAft>
                <a:spcPts val="600"/>
              </a:spcAft>
              <a:buFont typeface="Arial" panose="020B0604020202020204" pitchFamily="34" charset="0"/>
              <a:buChar char="•"/>
            </a:pPr>
            <a:r>
              <a:rPr lang="en-US" sz="1300" dirty="0">
                <a:latin typeface="Bahnschrift"/>
              </a:rPr>
              <a:t>Gantt Chart, EHS, Global/Ethical concerns, Mechanical Design, Actuator Table design/heat analysis, camera frame/housing design</a:t>
            </a:r>
          </a:p>
          <a:p>
            <a:pPr indent="-228600">
              <a:lnSpc>
                <a:spcPct val="90000"/>
              </a:lnSpc>
              <a:spcAft>
                <a:spcPts val="600"/>
              </a:spcAft>
              <a:buFont typeface="Arial" panose="020B0604020202020204" pitchFamily="34" charset="0"/>
              <a:buChar char="•"/>
            </a:pPr>
            <a:r>
              <a:rPr lang="en-US" sz="1300" dirty="0">
                <a:latin typeface="Bahnschrift"/>
              </a:rPr>
              <a:t>Alex Rivera</a:t>
            </a:r>
          </a:p>
          <a:p>
            <a:pPr lvl="1" indent="-228600">
              <a:lnSpc>
                <a:spcPct val="90000"/>
              </a:lnSpc>
              <a:spcAft>
                <a:spcPts val="600"/>
              </a:spcAft>
              <a:buFont typeface="Arial" panose="020B0604020202020204" pitchFamily="34" charset="0"/>
              <a:buChar char="•"/>
            </a:pPr>
            <a:r>
              <a:rPr lang="en-US" sz="1300" dirty="0">
                <a:latin typeface="Bahnschrift"/>
              </a:rPr>
              <a:t>Actuation CAD Design</a:t>
            </a:r>
          </a:p>
          <a:p>
            <a:pPr indent="-228600">
              <a:lnSpc>
                <a:spcPct val="90000"/>
              </a:lnSpc>
              <a:spcAft>
                <a:spcPts val="600"/>
              </a:spcAft>
              <a:buFont typeface="Arial" panose="020B0604020202020204" pitchFamily="34" charset="0"/>
              <a:buChar char="•"/>
            </a:pPr>
            <a:r>
              <a:rPr lang="en-US" sz="1300" dirty="0">
                <a:latin typeface="Bahnschrift"/>
              </a:rPr>
              <a:t>Cole Mitchell</a:t>
            </a:r>
          </a:p>
          <a:p>
            <a:pPr lvl="1" indent="-228600">
              <a:lnSpc>
                <a:spcPct val="90000"/>
              </a:lnSpc>
              <a:spcAft>
                <a:spcPts val="600"/>
              </a:spcAft>
              <a:buFont typeface="Arial" panose="020B0604020202020204" pitchFamily="34" charset="0"/>
              <a:buChar char="•"/>
            </a:pPr>
            <a:r>
              <a:rPr lang="en-US" sz="1300" dirty="0">
                <a:latin typeface="Bahnschrift"/>
              </a:rPr>
              <a:t>Software Standards, Server, FSM, and Software Testing</a:t>
            </a:r>
            <a:endParaRPr lang="en-US" sz="1400" dirty="0">
              <a:latin typeface="Bahnschrift"/>
            </a:endParaRPr>
          </a:p>
          <a:p>
            <a:pPr lvl="1" indent="-228600">
              <a:lnSpc>
                <a:spcPct val="90000"/>
              </a:lnSpc>
              <a:spcAft>
                <a:spcPts val="600"/>
              </a:spcAft>
              <a:buFont typeface="Arial" panose="020B0604020202020204" pitchFamily="34" charset="0"/>
              <a:buChar char="•"/>
            </a:pPr>
            <a:endParaRPr lang="en-US" sz="1400" dirty="0">
              <a:latin typeface="Bahnschrift"/>
            </a:endParaRPr>
          </a:p>
          <a:p>
            <a:pPr marL="228600" lvl="1" indent="-228600">
              <a:lnSpc>
                <a:spcPct val="90000"/>
              </a:lnSpc>
              <a:spcAft>
                <a:spcPts val="600"/>
              </a:spcAft>
              <a:buFont typeface="Arial" panose="020B0604020202020204" pitchFamily="34" charset="0"/>
              <a:buChar char="•"/>
            </a:pPr>
            <a:endParaRPr lang="en-US" sz="1400" dirty="0">
              <a:latin typeface="Bahnschrift"/>
            </a:endParaRPr>
          </a:p>
          <a:p>
            <a:pPr marL="228600" lvl="1" indent="-228600">
              <a:lnSpc>
                <a:spcPct val="90000"/>
              </a:lnSpc>
              <a:spcAft>
                <a:spcPts val="600"/>
              </a:spcAft>
              <a:buFont typeface="Arial" panose="020B0604020202020204" pitchFamily="34" charset="0"/>
              <a:buChar char="•"/>
            </a:pPr>
            <a:endParaRPr lang="en-US" sz="1400" dirty="0">
              <a:latin typeface="Bahnschrift"/>
            </a:endParaRPr>
          </a:p>
        </p:txBody>
      </p:sp>
      <p:sp>
        <p:nvSpPr>
          <p:cNvPr id="2" name="Slide Number Placeholder 1">
            <a:extLst>
              <a:ext uri="{FF2B5EF4-FFF2-40B4-BE49-F238E27FC236}">
                <a16:creationId xmlns:a16="http://schemas.microsoft.com/office/drawing/2014/main" id="{DD7A198F-D347-4F3D-8A82-0CB0B8E14CA6}"/>
              </a:ext>
            </a:extLst>
          </p:cNvPr>
          <p:cNvSpPr>
            <a:spLocks noGrp="1"/>
          </p:cNvSpPr>
          <p:nvPr>
            <p:ph type="sldNum" sz="quarter" idx="12"/>
          </p:nvPr>
        </p:nvSpPr>
        <p:spPr/>
        <p:txBody>
          <a:bodyPr/>
          <a:lstStyle/>
          <a:p>
            <a:fld id="{8A69B41D-D4B6-FD40-8C8E-00FA62457801}" type="slidenum">
              <a:rPr lang="en-US" smtClean="0"/>
              <a:t>52</a:t>
            </a:fld>
            <a:endParaRPr lang="en-US"/>
          </a:p>
        </p:txBody>
      </p:sp>
    </p:spTree>
    <p:extLst>
      <p:ext uri="{BB962C8B-B14F-4D97-AF65-F5344CB8AC3E}">
        <p14:creationId xmlns:p14="http://schemas.microsoft.com/office/powerpoint/2010/main" val="4998911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Digital financial graph">
            <a:extLst>
              <a:ext uri="{FF2B5EF4-FFF2-40B4-BE49-F238E27FC236}">
                <a16:creationId xmlns:a16="http://schemas.microsoft.com/office/drawing/2014/main" id="{B1C00933-F82E-4C2D-981F-D59A52225C8F}"/>
              </a:ext>
            </a:extLst>
          </p:cNvPr>
          <p:cNvPicPr>
            <a:picLocks noChangeAspect="1"/>
          </p:cNvPicPr>
          <p:nvPr/>
        </p:nvPicPr>
        <p:blipFill rotWithShape="1">
          <a:blip r:embed="rId2"/>
          <a:srcRect l="17277" t="9092" r="18082" b="-7"/>
          <a:stretch/>
        </p:blipFill>
        <p:spPr>
          <a:xfrm>
            <a:off x="3523488" y="10"/>
            <a:ext cx="8668512" cy="6857990"/>
          </a:xfrm>
          <a:prstGeom prst="rect">
            <a:avLst/>
          </a:prstGeom>
        </p:spPr>
      </p:pic>
      <p:sp>
        <p:nvSpPr>
          <p:cNvPr id="27" name="Rectangle 26">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B71DA5C-13E2-A149-B419-F04D98AC3511}"/>
              </a:ext>
            </a:extLst>
          </p:cNvPr>
          <p:cNvSpPr txBox="1"/>
          <p:nvPr/>
        </p:nvSpPr>
        <p:spPr>
          <a:xfrm>
            <a:off x="371094" y="1161288"/>
            <a:ext cx="3438144" cy="1124712"/>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3200" b="1">
                <a:latin typeface="Bahnschrift"/>
                <a:ea typeface="+mj-ea"/>
                <a:cs typeface="+mj-cs"/>
              </a:rPr>
              <a:t>Work Breakdown Overview</a:t>
            </a:r>
          </a:p>
        </p:txBody>
      </p:sp>
      <p:sp>
        <p:nvSpPr>
          <p:cNvPr id="29" name="Rectangle 2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1" name="Rectangle 3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B0E297CD-5450-7441-A033-60CDC02876B0}"/>
              </a:ext>
            </a:extLst>
          </p:cNvPr>
          <p:cNvSpPr txBox="1"/>
          <p:nvPr/>
        </p:nvSpPr>
        <p:spPr>
          <a:xfrm>
            <a:off x="371094" y="2718054"/>
            <a:ext cx="3916887" cy="37545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400" dirty="0">
                <a:latin typeface="Bahnschrift"/>
              </a:rPr>
              <a:t>Hunter Collins</a:t>
            </a:r>
          </a:p>
          <a:p>
            <a:pPr lvl="1" indent="-228600">
              <a:lnSpc>
                <a:spcPct val="90000"/>
              </a:lnSpc>
              <a:spcAft>
                <a:spcPts val="600"/>
              </a:spcAft>
              <a:buFont typeface="Arial" panose="020B0604020202020204" pitchFamily="34" charset="0"/>
              <a:buChar char="•"/>
            </a:pPr>
            <a:r>
              <a:rPr lang="en-US" sz="1400" dirty="0">
                <a:latin typeface="Bahnschrift"/>
              </a:rPr>
              <a:t>Cad Models, Mechanical Design, Risk Assessment Analysis, Mechanical Codes and Standards</a:t>
            </a:r>
          </a:p>
          <a:p>
            <a:pPr indent="-228600">
              <a:lnSpc>
                <a:spcPct val="90000"/>
              </a:lnSpc>
              <a:spcAft>
                <a:spcPts val="600"/>
              </a:spcAft>
              <a:buFont typeface="Arial" panose="020B0604020202020204" pitchFamily="34" charset="0"/>
              <a:buChar char="•"/>
            </a:pPr>
            <a:r>
              <a:rPr lang="en-US" sz="1400" dirty="0">
                <a:latin typeface="Bahnschrift"/>
              </a:rPr>
              <a:t>Michael Thompson</a:t>
            </a:r>
          </a:p>
          <a:p>
            <a:pPr lvl="1" indent="-228600">
              <a:lnSpc>
                <a:spcPct val="90000"/>
              </a:lnSpc>
              <a:spcAft>
                <a:spcPts val="600"/>
              </a:spcAft>
              <a:buFont typeface="Arial" panose="020B0604020202020204" pitchFamily="34" charset="0"/>
              <a:buChar char="•"/>
            </a:pPr>
            <a:r>
              <a:rPr lang="en-US" sz="1400" dirty="0">
                <a:latin typeface="Bahnschrift"/>
              </a:rPr>
              <a:t>Controls, Communication, PCB, Power</a:t>
            </a:r>
          </a:p>
          <a:p>
            <a:pPr indent="-228600">
              <a:lnSpc>
                <a:spcPct val="90000"/>
              </a:lnSpc>
              <a:spcAft>
                <a:spcPts val="600"/>
              </a:spcAft>
              <a:buFont typeface="Arial" panose="020B0604020202020204" pitchFamily="34" charset="0"/>
              <a:buChar char="•"/>
            </a:pPr>
            <a:r>
              <a:rPr lang="en-US" sz="1400" dirty="0">
                <a:latin typeface="Bahnschrift"/>
              </a:rPr>
              <a:t>Kenny Gipson</a:t>
            </a:r>
          </a:p>
          <a:p>
            <a:pPr lvl="1" indent="-228600">
              <a:lnSpc>
                <a:spcPct val="90000"/>
              </a:lnSpc>
              <a:spcAft>
                <a:spcPts val="600"/>
              </a:spcAft>
              <a:buFont typeface="Arial" panose="020B0604020202020204" pitchFamily="34" charset="0"/>
              <a:buChar char="•"/>
            </a:pPr>
            <a:r>
              <a:rPr lang="en-US" sz="1400" dirty="0">
                <a:latin typeface="Bahnschrift"/>
              </a:rPr>
              <a:t>Gear tooth strength calculation, Materials, Fatigue calculations, FEA slide</a:t>
            </a:r>
          </a:p>
          <a:p>
            <a:pPr indent="-228600">
              <a:lnSpc>
                <a:spcPct val="90000"/>
              </a:lnSpc>
              <a:spcAft>
                <a:spcPts val="600"/>
              </a:spcAft>
              <a:buFont typeface="Arial" panose="020B0604020202020204" pitchFamily="34" charset="0"/>
              <a:buChar char="•"/>
            </a:pPr>
            <a:r>
              <a:rPr lang="en-US" sz="1400">
                <a:latin typeface="Bahnschrift"/>
              </a:rPr>
              <a:t>Garrison Locke</a:t>
            </a:r>
          </a:p>
          <a:p>
            <a:pPr lvl="1" indent="-228600">
              <a:lnSpc>
                <a:spcPct val="90000"/>
              </a:lnSpc>
              <a:spcAft>
                <a:spcPts val="600"/>
              </a:spcAft>
              <a:buFont typeface="Arial" panose="020B0604020202020204" pitchFamily="34" charset="0"/>
              <a:buChar char="•"/>
            </a:pPr>
            <a:r>
              <a:rPr lang="en-US" sz="1400">
                <a:latin typeface="Bahnschrift"/>
              </a:rPr>
              <a:t>Mechanical design for camera frame/mount and actuation table</a:t>
            </a:r>
            <a:endParaRPr lang="en-US" sz="1600">
              <a:latin typeface="Bahnschrift"/>
            </a:endParaRPr>
          </a:p>
          <a:p>
            <a:pPr indent="-228600">
              <a:lnSpc>
                <a:spcPct val="90000"/>
              </a:lnSpc>
              <a:spcAft>
                <a:spcPts val="600"/>
              </a:spcAft>
              <a:buFont typeface="Arial" panose="020B0604020202020204" pitchFamily="34" charset="0"/>
              <a:buChar char="•"/>
            </a:pPr>
            <a:r>
              <a:rPr lang="en-US" sz="1400" dirty="0">
                <a:latin typeface="Bahnschrift"/>
              </a:rPr>
              <a:t>Johnny Enriquez</a:t>
            </a:r>
          </a:p>
          <a:p>
            <a:pPr lvl="1" indent="-228600">
              <a:lnSpc>
                <a:spcPct val="90000"/>
              </a:lnSpc>
              <a:spcAft>
                <a:spcPts val="600"/>
              </a:spcAft>
              <a:buFont typeface="Arial" panose="020B0604020202020204" pitchFamily="34" charset="0"/>
              <a:buChar char="•"/>
            </a:pPr>
            <a:r>
              <a:rPr lang="en-US" sz="1400" dirty="0">
                <a:latin typeface="Bahnschrift"/>
              </a:rPr>
              <a:t>Knowledge Acquisition, Cost Evaluation, Electrical Standards, Goal Tracking</a:t>
            </a:r>
          </a:p>
          <a:p>
            <a:pPr marL="228600" lvl="1" indent="-228600">
              <a:lnSpc>
                <a:spcPct val="90000"/>
              </a:lnSpc>
              <a:spcAft>
                <a:spcPts val="600"/>
              </a:spcAft>
              <a:buFont typeface="Arial" panose="020B0604020202020204" pitchFamily="34" charset="0"/>
              <a:buChar char="•"/>
            </a:pPr>
            <a:endParaRPr lang="en-US" sz="1400" dirty="0">
              <a:latin typeface="Bahnschrift"/>
            </a:endParaRPr>
          </a:p>
          <a:p>
            <a:pPr marL="228600" lvl="1" indent="-228600">
              <a:lnSpc>
                <a:spcPct val="90000"/>
              </a:lnSpc>
              <a:spcAft>
                <a:spcPts val="600"/>
              </a:spcAft>
              <a:buFont typeface="Arial" panose="020B0604020202020204" pitchFamily="34" charset="0"/>
              <a:buChar char="•"/>
            </a:pPr>
            <a:endParaRPr lang="en-US" sz="1400" dirty="0">
              <a:latin typeface="Bahnschrift"/>
            </a:endParaRPr>
          </a:p>
        </p:txBody>
      </p:sp>
      <p:sp>
        <p:nvSpPr>
          <p:cNvPr id="2" name="Slide Number Placeholder 1">
            <a:extLst>
              <a:ext uri="{FF2B5EF4-FFF2-40B4-BE49-F238E27FC236}">
                <a16:creationId xmlns:a16="http://schemas.microsoft.com/office/drawing/2014/main" id="{A474BBDC-8522-4833-AD67-16CC78503727}"/>
              </a:ext>
            </a:extLst>
          </p:cNvPr>
          <p:cNvSpPr>
            <a:spLocks noGrp="1"/>
          </p:cNvSpPr>
          <p:nvPr>
            <p:ph type="sldNum" sz="quarter" idx="12"/>
          </p:nvPr>
        </p:nvSpPr>
        <p:spPr/>
        <p:txBody>
          <a:bodyPr/>
          <a:lstStyle/>
          <a:p>
            <a:fld id="{8A69B41D-D4B6-FD40-8C8E-00FA62457801}" type="slidenum">
              <a:rPr lang="en-US" smtClean="0"/>
              <a:t>53</a:t>
            </a:fld>
            <a:endParaRPr lang="en-US"/>
          </a:p>
        </p:txBody>
      </p:sp>
    </p:spTree>
    <p:extLst>
      <p:ext uri="{BB962C8B-B14F-4D97-AF65-F5344CB8AC3E}">
        <p14:creationId xmlns:p14="http://schemas.microsoft.com/office/powerpoint/2010/main" val="4366587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DA3C418-758E-4180-A5D0-8655D680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8C8EF06-5EC3-4883-AFAF-D74FF4655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5135971" cy="687164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Question mark against red wall">
            <a:extLst>
              <a:ext uri="{FF2B5EF4-FFF2-40B4-BE49-F238E27FC236}">
                <a16:creationId xmlns:a16="http://schemas.microsoft.com/office/drawing/2014/main" id="{66D3CE22-BEF0-4BD4-A15D-EAFF59335F8C}"/>
              </a:ext>
            </a:extLst>
          </p:cNvPr>
          <p:cNvPicPr>
            <a:picLocks noChangeAspect="1"/>
          </p:cNvPicPr>
          <p:nvPr/>
        </p:nvPicPr>
        <p:blipFill rotWithShape="1">
          <a:blip r:embed="rId2"/>
          <a:srcRect l="18164" r="1" b="1"/>
          <a:stretch/>
        </p:blipFill>
        <p:spPr>
          <a:xfrm>
            <a:off x="2915455" y="10"/>
            <a:ext cx="9276545" cy="6857990"/>
          </a:xfrm>
          <a:custGeom>
            <a:avLst/>
            <a:gdLst/>
            <a:ahLst/>
            <a:cxnLst/>
            <a:rect l="l" t="t" r="r" b="b"/>
            <a:pathLst>
              <a:path w="9276545" h="6871647">
                <a:moveTo>
                  <a:pt x="9276545" y="0"/>
                </a:moveTo>
                <a:lnTo>
                  <a:pt x="9276545" y="6858000"/>
                </a:lnTo>
                <a:lnTo>
                  <a:pt x="1546051" y="6871647"/>
                </a:lnTo>
                <a:lnTo>
                  <a:pt x="1535751" y="6828910"/>
                </a:lnTo>
                <a:cubicBezTo>
                  <a:pt x="1530460" y="6775140"/>
                  <a:pt x="1515370" y="6618042"/>
                  <a:pt x="1514301" y="6549029"/>
                </a:cubicBezTo>
                <a:cubicBezTo>
                  <a:pt x="1518045" y="6491396"/>
                  <a:pt x="1528503" y="6450608"/>
                  <a:pt x="1529339" y="6414828"/>
                </a:cubicBezTo>
                <a:cubicBezTo>
                  <a:pt x="1525062" y="6359280"/>
                  <a:pt x="1502062" y="6307149"/>
                  <a:pt x="1493941" y="6268848"/>
                </a:cubicBezTo>
                <a:cubicBezTo>
                  <a:pt x="1502669" y="6254191"/>
                  <a:pt x="1469920" y="6200171"/>
                  <a:pt x="1480613" y="6185025"/>
                </a:cubicBezTo>
                <a:cubicBezTo>
                  <a:pt x="1481020" y="6164522"/>
                  <a:pt x="1458164" y="6060790"/>
                  <a:pt x="1443364" y="6018360"/>
                </a:cubicBezTo>
                <a:cubicBezTo>
                  <a:pt x="1426694" y="5970758"/>
                  <a:pt x="1390307" y="5920074"/>
                  <a:pt x="1380584" y="5899407"/>
                </a:cubicBezTo>
                <a:cubicBezTo>
                  <a:pt x="1370860" y="5878740"/>
                  <a:pt x="1392244" y="5920877"/>
                  <a:pt x="1385023" y="5894356"/>
                </a:cubicBezTo>
                <a:cubicBezTo>
                  <a:pt x="1377800" y="5867835"/>
                  <a:pt x="1345702" y="5770498"/>
                  <a:pt x="1337254" y="5740279"/>
                </a:cubicBezTo>
                <a:cubicBezTo>
                  <a:pt x="1353956" y="5738860"/>
                  <a:pt x="1323673" y="5722040"/>
                  <a:pt x="1334321" y="5713042"/>
                </a:cubicBezTo>
                <a:cubicBezTo>
                  <a:pt x="1343675" y="5706701"/>
                  <a:pt x="1336672" y="5700118"/>
                  <a:pt x="1335877" y="5692870"/>
                </a:cubicBezTo>
                <a:cubicBezTo>
                  <a:pt x="1343201" y="5683812"/>
                  <a:pt x="1329617" y="5652064"/>
                  <a:pt x="1319978" y="5643427"/>
                </a:cubicBezTo>
                <a:cubicBezTo>
                  <a:pt x="1286551" y="5622177"/>
                  <a:pt x="1310947" y="5579803"/>
                  <a:pt x="1285321" y="5562271"/>
                </a:cubicBezTo>
                <a:cubicBezTo>
                  <a:pt x="1281540" y="5556238"/>
                  <a:pt x="1279983" y="5550455"/>
                  <a:pt x="1279815" y="5544867"/>
                </a:cubicBezTo>
                <a:lnTo>
                  <a:pt x="1282507" y="5529404"/>
                </a:lnTo>
                <a:lnTo>
                  <a:pt x="1289604" y="5525378"/>
                </a:lnTo>
                <a:lnTo>
                  <a:pt x="1287766" y="5515726"/>
                </a:lnTo>
                <a:lnTo>
                  <a:pt x="1288829" y="5513051"/>
                </a:lnTo>
                <a:cubicBezTo>
                  <a:pt x="1290896" y="5507946"/>
                  <a:pt x="1292688" y="5502897"/>
                  <a:pt x="1293373" y="5497833"/>
                </a:cubicBezTo>
                <a:cubicBezTo>
                  <a:pt x="1288690" y="5483829"/>
                  <a:pt x="1272696" y="5459278"/>
                  <a:pt x="1260736" y="5429027"/>
                </a:cubicBezTo>
                <a:cubicBezTo>
                  <a:pt x="1238579" y="5396416"/>
                  <a:pt x="1238884" y="5351600"/>
                  <a:pt x="1221610" y="5316328"/>
                </a:cubicBezTo>
                <a:lnTo>
                  <a:pt x="1216099" y="5309330"/>
                </a:lnTo>
                <a:lnTo>
                  <a:pt x="1217278" y="5279477"/>
                </a:lnTo>
                <a:cubicBezTo>
                  <a:pt x="1221588" y="5274318"/>
                  <a:pt x="1222716" y="5266940"/>
                  <a:pt x="1218469" y="5260597"/>
                </a:cubicBezTo>
                <a:lnTo>
                  <a:pt x="1206220" y="5152555"/>
                </a:lnTo>
                <a:cubicBezTo>
                  <a:pt x="1205294" y="5116878"/>
                  <a:pt x="1196908" y="5101727"/>
                  <a:pt x="1212921" y="5046536"/>
                </a:cubicBezTo>
                <a:cubicBezTo>
                  <a:pt x="1234138" y="4987918"/>
                  <a:pt x="1204801" y="4903116"/>
                  <a:pt x="1212183" y="4837345"/>
                </a:cubicBezTo>
                <a:cubicBezTo>
                  <a:pt x="1183151" y="4802424"/>
                  <a:pt x="1209228" y="4821062"/>
                  <a:pt x="1202048" y="4784195"/>
                </a:cubicBezTo>
                <a:cubicBezTo>
                  <a:pt x="1202483" y="4760878"/>
                  <a:pt x="1202919" y="4737561"/>
                  <a:pt x="1203354" y="4714245"/>
                </a:cubicBezTo>
                <a:lnTo>
                  <a:pt x="1201502" y="4700836"/>
                </a:lnTo>
                <a:lnTo>
                  <a:pt x="1194919" y="4697224"/>
                </a:lnTo>
                <a:lnTo>
                  <a:pt x="1187792" y="4677162"/>
                </a:lnTo>
                <a:cubicBezTo>
                  <a:pt x="1186060" y="4669625"/>
                  <a:pt x="1185291" y="4661478"/>
                  <a:pt x="1186080" y="4652429"/>
                </a:cubicBezTo>
                <a:cubicBezTo>
                  <a:pt x="1199189" y="4622456"/>
                  <a:pt x="1167081" y="4571771"/>
                  <a:pt x="1184722" y="4534840"/>
                </a:cubicBezTo>
                <a:cubicBezTo>
                  <a:pt x="1182407" y="4499077"/>
                  <a:pt x="1175424" y="4460227"/>
                  <a:pt x="1172188" y="4437851"/>
                </a:cubicBezTo>
                <a:cubicBezTo>
                  <a:pt x="1161331" y="4428466"/>
                  <a:pt x="1178123" y="4398274"/>
                  <a:pt x="1165306" y="4400581"/>
                </a:cubicBezTo>
                <a:cubicBezTo>
                  <a:pt x="1171061" y="4389819"/>
                  <a:pt x="1173552" y="4346771"/>
                  <a:pt x="1168602" y="4335651"/>
                </a:cubicBezTo>
                <a:lnTo>
                  <a:pt x="1178384" y="4280215"/>
                </a:lnTo>
                <a:lnTo>
                  <a:pt x="1177294" y="4274660"/>
                </a:lnTo>
                <a:cubicBezTo>
                  <a:pt x="1177138" y="4268882"/>
                  <a:pt x="1177520" y="4251103"/>
                  <a:pt x="1177448" y="4245552"/>
                </a:cubicBezTo>
                <a:cubicBezTo>
                  <a:pt x="1177252" y="4244155"/>
                  <a:pt x="1177058" y="4242757"/>
                  <a:pt x="1176863" y="4241361"/>
                </a:cubicBezTo>
                <a:lnTo>
                  <a:pt x="1162386" y="4207167"/>
                </a:lnTo>
                <a:cubicBezTo>
                  <a:pt x="1162950" y="4202536"/>
                  <a:pt x="1174655" y="4199565"/>
                  <a:pt x="1174343" y="4192380"/>
                </a:cubicBezTo>
                <a:lnTo>
                  <a:pt x="1160516" y="4164062"/>
                </a:lnTo>
                <a:lnTo>
                  <a:pt x="1161365" y="4158623"/>
                </a:lnTo>
                <a:lnTo>
                  <a:pt x="1144878" y="4076261"/>
                </a:lnTo>
                <a:lnTo>
                  <a:pt x="1123687" y="4005692"/>
                </a:lnTo>
                <a:lnTo>
                  <a:pt x="1096720" y="3754257"/>
                </a:lnTo>
                <a:cubicBezTo>
                  <a:pt x="1083618" y="3639924"/>
                  <a:pt x="1064313" y="3636659"/>
                  <a:pt x="1047682" y="3517638"/>
                </a:cubicBezTo>
                <a:cubicBezTo>
                  <a:pt x="1048550" y="3477187"/>
                  <a:pt x="1049418" y="3436735"/>
                  <a:pt x="1050285" y="3396284"/>
                </a:cubicBezTo>
                <a:lnTo>
                  <a:pt x="1030166" y="3320814"/>
                </a:lnTo>
                <a:lnTo>
                  <a:pt x="1034128" y="3260443"/>
                </a:lnTo>
                <a:lnTo>
                  <a:pt x="1007751" y="3198916"/>
                </a:lnTo>
                <a:cubicBezTo>
                  <a:pt x="1003323" y="3193074"/>
                  <a:pt x="1001150" y="3187393"/>
                  <a:pt x="1000384" y="3181839"/>
                </a:cubicBezTo>
                <a:cubicBezTo>
                  <a:pt x="1000734" y="3176675"/>
                  <a:pt x="1001085" y="3171511"/>
                  <a:pt x="1001435" y="3166346"/>
                </a:cubicBezTo>
                <a:lnTo>
                  <a:pt x="968918" y="3112638"/>
                </a:lnTo>
                <a:cubicBezTo>
                  <a:pt x="957125" y="3092489"/>
                  <a:pt x="955617" y="3065232"/>
                  <a:pt x="934483" y="3031628"/>
                </a:cubicBezTo>
                <a:cubicBezTo>
                  <a:pt x="914631" y="2997037"/>
                  <a:pt x="908933" y="3005661"/>
                  <a:pt x="879229" y="2948196"/>
                </a:cubicBezTo>
                <a:cubicBezTo>
                  <a:pt x="850845" y="2897154"/>
                  <a:pt x="820829" y="2806798"/>
                  <a:pt x="798666" y="2761198"/>
                </a:cubicBezTo>
                <a:cubicBezTo>
                  <a:pt x="773970" y="2714562"/>
                  <a:pt x="758278" y="2715446"/>
                  <a:pt x="746962" y="2694939"/>
                </a:cubicBezTo>
                <a:lnTo>
                  <a:pt x="712796" y="2614779"/>
                </a:lnTo>
                <a:lnTo>
                  <a:pt x="697701" y="2600020"/>
                </a:lnTo>
                <a:cubicBezTo>
                  <a:pt x="697743" y="2598787"/>
                  <a:pt x="697784" y="2597555"/>
                  <a:pt x="697823" y="2596321"/>
                </a:cubicBezTo>
                <a:lnTo>
                  <a:pt x="679645" y="2572602"/>
                </a:lnTo>
                <a:lnTo>
                  <a:pt x="680789" y="2571831"/>
                </a:lnTo>
                <a:cubicBezTo>
                  <a:pt x="682946" y="2569560"/>
                  <a:pt x="683757" y="2566863"/>
                  <a:pt x="681771" y="2563200"/>
                </a:cubicBezTo>
                <a:cubicBezTo>
                  <a:pt x="705290" y="2562299"/>
                  <a:pt x="688388" y="2558438"/>
                  <a:pt x="680456" y="2547723"/>
                </a:cubicBezTo>
                <a:cubicBezTo>
                  <a:pt x="679482" y="2534148"/>
                  <a:pt x="677183" y="2493617"/>
                  <a:pt x="675922" y="2481749"/>
                </a:cubicBezTo>
                <a:lnTo>
                  <a:pt x="672894" y="2476509"/>
                </a:lnTo>
                <a:lnTo>
                  <a:pt x="673143" y="2476297"/>
                </a:lnTo>
                <a:cubicBezTo>
                  <a:pt x="673152" y="2474932"/>
                  <a:pt x="672405" y="2473126"/>
                  <a:pt x="670567" y="2470561"/>
                </a:cubicBezTo>
                <a:lnTo>
                  <a:pt x="667369" y="2466951"/>
                </a:lnTo>
                <a:lnTo>
                  <a:pt x="661495" y="2456785"/>
                </a:lnTo>
                <a:cubicBezTo>
                  <a:pt x="661510" y="2455387"/>
                  <a:pt x="661525" y="2453987"/>
                  <a:pt x="661540" y="2452588"/>
                </a:cubicBezTo>
                <a:lnTo>
                  <a:pt x="664540" y="2449913"/>
                </a:lnTo>
                <a:lnTo>
                  <a:pt x="663581" y="2449129"/>
                </a:lnTo>
                <a:cubicBezTo>
                  <a:pt x="653014" y="2444453"/>
                  <a:pt x="642406" y="2445872"/>
                  <a:pt x="663129" y="2426579"/>
                </a:cubicBezTo>
                <a:cubicBezTo>
                  <a:pt x="643271" y="2414167"/>
                  <a:pt x="657229" y="2404769"/>
                  <a:pt x="650205" y="2379928"/>
                </a:cubicBezTo>
                <a:cubicBezTo>
                  <a:pt x="634911" y="2374359"/>
                  <a:pt x="634260" y="2365346"/>
                  <a:pt x="638008" y="2354824"/>
                </a:cubicBezTo>
                <a:cubicBezTo>
                  <a:pt x="621083" y="2334576"/>
                  <a:pt x="620949" y="2310146"/>
                  <a:pt x="609851" y="2284299"/>
                </a:cubicBezTo>
                <a:lnTo>
                  <a:pt x="585585" y="2155739"/>
                </a:lnTo>
                <a:lnTo>
                  <a:pt x="581391" y="2152892"/>
                </a:lnTo>
                <a:cubicBezTo>
                  <a:pt x="578821" y="2150768"/>
                  <a:pt x="577525" y="2149149"/>
                  <a:pt x="577083" y="2147807"/>
                </a:cubicBezTo>
                <a:lnTo>
                  <a:pt x="577251" y="2147544"/>
                </a:lnTo>
                <a:lnTo>
                  <a:pt x="546845" y="2085601"/>
                </a:lnTo>
                <a:cubicBezTo>
                  <a:pt x="538270" y="2073917"/>
                  <a:pt x="486356" y="1955894"/>
                  <a:pt x="470837" y="1931362"/>
                </a:cubicBezTo>
                <a:lnTo>
                  <a:pt x="428154" y="1657167"/>
                </a:lnTo>
                <a:lnTo>
                  <a:pt x="392797" y="1510175"/>
                </a:lnTo>
                <a:cubicBezTo>
                  <a:pt x="380165" y="1504446"/>
                  <a:pt x="369910" y="1451095"/>
                  <a:pt x="372847" y="1440507"/>
                </a:cubicBezTo>
                <a:cubicBezTo>
                  <a:pt x="369015" y="1433783"/>
                  <a:pt x="338503" y="1376212"/>
                  <a:pt x="344479" y="1367690"/>
                </a:cubicBezTo>
                <a:cubicBezTo>
                  <a:pt x="332264" y="1342150"/>
                  <a:pt x="321736" y="1310521"/>
                  <a:pt x="299558" y="1287266"/>
                </a:cubicBezTo>
                <a:cubicBezTo>
                  <a:pt x="277380" y="1264010"/>
                  <a:pt x="259203" y="1269909"/>
                  <a:pt x="243216" y="1249403"/>
                </a:cubicBezTo>
                <a:cubicBezTo>
                  <a:pt x="227230" y="1228898"/>
                  <a:pt x="218454" y="1166841"/>
                  <a:pt x="203639" y="1164232"/>
                </a:cubicBezTo>
                <a:cubicBezTo>
                  <a:pt x="192352" y="1144923"/>
                  <a:pt x="198158" y="1133798"/>
                  <a:pt x="169195" y="1087898"/>
                </a:cubicBezTo>
                <a:cubicBezTo>
                  <a:pt x="139228" y="1002950"/>
                  <a:pt x="140891" y="969630"/>
                  <a:pt x="98775" y="910071"/>
                </a:cubicBezTo>
                <a:cubicBezTo>
                  <a:pt x="45025" y="831068"/>
                  <a:pt x="34038" y="817468"/>
                  <a:pt x="43820" y="712632"/>
                </a:cubicBezTo>
                <a:cubicBezTo>
                  <a:pt x="34816" y="659496"/>
                  <a:pt x="43273" y="613587"/>
                  <a:pt x="44748" y="591246"/>
                </a:cubicBezTo>
                <a:lnTo>
                  <a:pt x="36767" y="546725"/>
                </a:lnTo>
                <a:cubicBezTo>
                  <a:pt x="36093" y="528360"/>
                  <a:pt x="35418" y="509996"/>
                  <a:pt x="34744" y="491632"/>
                </a:cubicBezTo>
                <a:cubicBezTo>
                  <a:pt x="34670" y="458441"/>
                  <a:pt x="29296" y="473054"/>
                  <a:pt x="29222" y="439863"/>
                </a:cubicBezTo>
                <a:cubicBezTo>
                  <a:pt x="29152" y="439762"/>
                  <a:pt x="2578" y="397168"/>
                  <a:pt x="2507" y="397065"/>
                </a:cubicBezTo>
                <a:cubicBezTo>
                  <a:pt x="-7796" y="385479"/>
                  <a:pt x="17492" y="336832"/>
                  <a:pt x="9810" y="317232"/>
                </a:cubicBezTo>
                <a:lnTo>
                  <a:pt x="25323" y="268841"/>
                </a:lnTo>
                <a:cubicBezTo>
                  <a:pt x="20582" y="241406"/>
                  <a:pt x="55391" y="238509"/>
                  <a:pt x="50278" y="195107"/>
                </a:cubicBezTo>
                <a:cubicBezTo>
                  <a:pt x="49891" y="157638"/>
                  <a:pt x="41873" y="124837"/>
                  <a:pt x="47653" y="93413"/>
                </a:cubicBezTo>
                <a:cubicBezTo>
                  <a:pt x="41389" y="80245"/>
                  <a:pt x="38874" y="67990"/>
                  <a:pt x="48323" y="56668"/>
                </a:cubicBezTo>
                <a:cubicBezTo>
                  <a:pt x="46028" y="30349"/>
                  <a:pt x="37896" y="18658"/>
                  <a:pt x="38423" y="5323"/>
                </a:cubicBezTo>
                <a:lnTo>
                  <a:pt x="39875" y="1"/>
                </a:lnTo>
                <a:close/>
              </a:path>
            </a:pathLst>
          </a:custGeom>
        </p:spPr>
      </p:pic>
      <p:sp>
        <p:nvSpPr>
          <p:cNvPr id="7" name="TextBox 6">
            <a:extLst>
              <a:ext uri="{FF2B5EF4-FFF2-40B4-BE49-F238E27FC236}">
                <a16:creationId xmlns:a16="http://schemas.microsoft.com/office/drawing/2014/main" id="{4DE87CE4-7B09-1C4B-A222-C9D7591ECB9C}"/>
              </a:ext>
            </a:extLst>
          </p:cNvPr>
          <p:cNvSpPr txBox="1"/>
          <p:nvPr/>
        </p:nvSpPr>
        <p:spPr>
          <a:xfrm>
            <a:off x="661916" y="2852381"/>
            <a:ext cx="3161940" cy="2640247"/>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a:solidFill>
                  <a:schemeClr val="tx1">
                    <a:lumMod val="85000"/>
                    <a:lumOff val="15000"/>
                  </a:schemeClr>
                </a:solidFill>
                <a:latin typeface="+mj-lt"/>
                <a:ea typeface="+mj-ea"/>
                <a:cs typeface="+mj-cs"/>
              </a:rPr>
              <a:t>Q&amp;A</a:t>
            </a:r>
          </a:p>
        </p:txBody>
      </p:sp>
      <p:sp>
        <p:nvSpPr>
          <p:cNvPr id="2" name="Slide Number Placeholder 1">
            <a:extLst>
              <a:ext uri="{FF2B5EF4-FFF2-40B4-BE49-F238E27FC236}">
                <a16:creationId xmlns:a16="http://schemas.microsoft.com/office/drawing/2014/main" id="{F8BDC657-B199-4323-9D35-6717FF75879E}"/>
              </a:ext>
            </a:extLst>
          </p:cNvPr>
          <p:cNvSpPr>
            <a:spLocks noGrp="1"/>
          </p:cNvSpPr>
          <p:nvPr>
            <p:ph type="sldNum" sz="quarter" idx="12"/>
          </p:nvPr>
        </p:nvSpPr>
        <p:spPr/>
        <p:txBody>
          <a:bodyPr/>
          <a:lstStyle/>
          <a:p>
            <a:fld id="{8A69B41D-D4B6-FD40-8C8E-00FA62457801}" type="slidenum">
              <a:rPr lang="en-US" smtClean="0"/>
              <a:t>54</a:t>
            </a:fld>
            <a:endParaRPr lang="en-US"/>
          </a:p>
        </p:txBody>
      </p:sp>
    </p:spTree>
    <p:extLst>
      <p:ext uri="{BB962C8B-B14F-4D97-AF65-F5344CB8AC3E}">
        <p14:creationId xmlns:p14="http://schemas.microsoft.com/office/powerpoint/2010/main" val="2078367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4" name="!!text rectangle">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CFCCFF3C-51A0-4E95-9730-8F90B2F0EA07}"/>
              </a:ext>
            </a:extLst>
          </p:cNvPr>
          <p:cNvSpPr txBox="1"/>
          <p:nvPr/>
        </p:nvSpPr>
        <p:spPr>
          <a:xfrm>
            <a:off x="841247" y="978619"/>
            <a:ext cx="3410712" cy="1106424"/>
          </a:xfrm>
          <a:prstGeom prst="rect">
            <a:avLst/>
          </a:prstGeom>
        </p:spPr>
        <p:txBody>
          <a:bodyPr vert="horz" lIns="91440" tIns="45720" rIns="91440" bIns="45720" rtlCol="0" anchor="ctr">
            <a:normAutofit fontScale="92500"/>
          </a:bodyPr>
          <a:lstStyle/>
          <a:p>
            <a:pPr>
              <a:lnSpc>
                <a:spcPct val="90000"/>
              </a:lnSpc>
              <a:spcBef>
                <a:spcPct val="0"/>
              </a:spcBef>
              <a:spcAft>
                <a:spcPts val="600"/>
              </a:spcAft>
            </a:pPr>
            <a:r>
              <a:rPr lang="en-US" sz="2800" b="1">
                <a:latin typeface="Bahnschrift" panose="020B0502040204020203" pitchFamily="34" charset="0"/>
                <a:ea typeface="+mj-ea"/>
                <a:cs typeface="+mj-cs"/>
              </a:rPr>
              <a:t>Project Deliverables – Electrical</a:t>
            </a:r>
            <a:endParaRPr lang="en-US" sz="2800">
              <a:latin typeface="Bahnschrift" panose="020B0502040204020203" pitchFamily="34" charset="0"/>
              <a:ea typeface="+mj-ea"/>
              <a:cs typeface="+mj-cs"/>
            </a:endParaRPr>
          </a:p>
        </p:txBody>
      </p:sp>
      <p:sp>
        <p:nvSpPr>
          <p:cNvPr id="56" name="!!accent">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8" name="Rectangle 57">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A87927AC-8429-D242-9F31-193EE99C1A6C}"/>
              </a:ext>
            </a:extLst>
          </p:cNvPr>
          <p:cNvSpPr txBox="1"/>
          <p:nvPr/>
        </p:nvSpPr>
        <p:spPr>
          <a:xfrm>
            <a:off x="567403" y="2131198"/>
            <a:ext cx="4137153" cy="4276598"/>
          </a:xfrm>
          <a:prstGeom prst="rect">
            <a:avLst/>
          </a:prstGeom>
        </p:spPr>
        <p:txBody>
          <a:bodyPr vert="horz" lIns="91440" tIns="45720" rIns="91440" bIns="45720" rtlCol="0" anchor="t">
            <a:normAutofit/>
          </a:bodyPr>
          <a:lstStyle/>
          <a:p>
            <a:pPr marL="342900" lvl="2" indent="-228600">
              <a:lnSpc>
                <a:spcPct val="90000"/>
              </a:lnSpc>
              <a:spcAft>
                <a:spcPts val="600"/>
              </a:spcAft>
              <a:buFont typeface="Arial" panose="020B0604020202020204" pitchFamily="34" charset="0"/>
              <a:buChar char="•"/>
            </a:pPr>
            <a:r>
              <a:rPr lang="en-US" sz="1400">
                <a:latin typeface="Bahnschrift"/>
              </a:rPr>
              <a:t>Goal sensors </a:t>
            </a:r>
          </a:p>
          <a:p>
            <a:pPr marL="342900" lvl="2" indent="-228600">
              <a:lnSpc>
                <a:spcPct val="90000"/>
              </a:lnSpc>
              <a:spcAft>
                <a:spcPts val="600"/>
              </a:spcAft>
              <a:buFont typeface="Arial" panose="020B0604020202020204" pitchFamily="34" charset="0"/>
              <a:buChar char="•"/>
            </a:pPr>
            <a:r>
              <a:rPr lang="en-US" sz="1400">
                <a:latin typeface="Bahnschrift"/>
              </a:rPr>
              <a:t>Scoreboard</a:t>
            </a:r>
          </a:p>
          <a:p>
            <a:pPr marL="800100" lvl="3" indent="-228600">
              <a:lnSpc>
                <a:spcPct val="90000"/>
              </a:lnSpc>
              <a:spcAft>
                <a:spcPts val="600"/>
              </a:spcAft>
              <a:buFont typeface="Arial" panose="020B0604020202020204" pitchFamily="34" charset="0"/>
              <a:buChar char="•"/>
            </a:pPr>
            <a:r>
              <a:rPr lang="en-US" sz="1400">
                <a:latin typeface="Bahnschrift"/>
              </a:rPr>
              <a:t>Start/Stop button</a:t>
            </a:r>
          </a:p>
          <a:p>
            <a:pPr marL="342900" lvl="2" indent="-228600">
              <a:lnSpc>
                <a:spcPct val="90000"/>
              </a:lnSpc>
              <a:spcAft>
                <a:spcPts val="600"/>
              </a:spcAft>
              <a:buFont typeface="Arial" panose="020B0604020202020204" pitchFamily="34" charset="0"/>
              <a:buChar char="•"/>
            </a:pPr>
            <a:r>
              <a:rPr lang="en-US" sz="1400">
                <a:latin typeface="Bahnschrift"/>
              </a:rPr>
              <a:t>Ball Detection/Location</a:t>
            </a:r>
          </a:p>
          <a:p>
            <a:pPr marL="800100" lvl="3" indent="-228600">
              <a:lnSpc>
                <a:spcPct val="90000"/>
              </a:lnSpc>
              <a:spcAft>
                <a:spcPts val="600"/>
              </a:spcAft>
              <a:buFont typeface="Arial" panose="020B0604020202020204" pitchFamily="34" charset="0"/>
              <a:buChar char="•"/>
            </a:pPr>
            <a:r>
              <a:rPr lang="en-US" sz="1400">
                <a:latin typeface="Bahnschrift"/>
              </a:rPr>
              <a:t>Location of the ball</a:t>
            </a:r>
          </a:p>
          <a:p>
            <a:pPr marL="800100" lvl="3" indent="-228600">
              <a:lnSpc>
                <a:spcPct val="90000"/>
              </a:lnSpc>
              <a:spcAft>
                <a:spcPts val="600"/>
              </a:spcAft>
              <a:buFont typeface="Arial" panose="020B0604020202020204" pitchFamily="34" charset="0"/>
              <a:buChar char="•"/>
            </a:pPr>
            <a:r>
              <a:rPr lang="en-US" sz="1400">
                <a:latin typeface="Bahnschrift"/>
              </a:rPr>
              <a:t>Velocity vector</a:t>
            </a:r>
          </a:p>
          <a:p>
            <a:pPr marL="342900" lvl="2" indent="-228600">
              <a:lnSpc>
                <a:spcPct val="90000"/>
              </a:lnSpc>
              <a:spcAft>
                <a:spcPts val="600"/>
              </a:spcAft>
              <a:buFont typeface="Arial" panose="020B0604020202020204" pitchFamily="34" charset="0"/>
              <a:buChar char="•"/>
            </a:pPr>
            <a:r>
              <a:rPr lang="en-US" sz="1400">
                <a:latin typeface="Bahnschrift"/>
              </a:rPr>
              <a:t>AI/Brain</a:t>
            </a:r>
          </a:p>
          <a:p>
            <a:pPr marL="800100" lvl="3" indent="-228600">
              <a:lnSpc>
                <a:spcPct val="90000"/>
              </a:lnSpc>
              <a:spcAft>
                <a:spcPts val="600"/>
              </a:spcAft>
              <a:buFont typeface="Arial" panose="020B0604020202020204" pitchFamily="34" charset="0"/>
              <a:buChar char="•"/>
            </a:pPr>
            <a:r>
              <a:rPr lang="en-US" sz="1400">
                <a:latin typeface="Bahnschrift"/>
              </a:rPr>
              <a:t>Respond to ball</a:t>
            </a:r>
          </a:p>
          <a:p>
            <a:pPr marL="800100" lvl="3" indent="-228600">
              <a:lnSpc>
                <a:spcPct val="90000"/>
              </a:lnSpc>
              <a:spcAft>
                <a:spcPts val="600"/>
              </a:spcAft>
              <a:buFont typeface="Arial" panose="020B0604020202020204" pitchFamily="34" charset="0"/>
              <a:buChar char="•"/>
            </a:pPr>
            <a:r>
              <a:rPr lang="en-US" sz="1400">
                <a:latin typeface="Bahnschrift"/>
              </a:rPr>
              <a:t>Kick slow moving ball</a:t>
            </a:r>
          </a:p>
          <a:p>
            <a:pPr marL="342900" lvl="2" indent="-228600">
              <a:lnSpc>
                <a:spcPct val="90000"/>
              </a:lnSpc>
              <a:spcAft>
                <a:spcPts val="600"/>
              </a:spcAft>
              <a:buFont typeface="Arial" panose="020B0604020202020204" pitchFamily="34" charset="0"/>
              <a:buChar char="•"/>
            </a:pPr>
            <a:r>
              <a:rPr lang="en-US" sz="1400">
                <a:latin typeface="Bahnschrift"/>
              </a:rPr>
              <a:t>Controls</a:t>
            </a:r>
          </a:p>
          <a:p>
            <a:pPr marL="800100" lvl="3" indent="-228600">
              <a:lnSpc>
                <a:spcPct val="90000"/>
              </a:lnSpc>
              <a:spcAft>
                <a:spcPts val="600"/>
              </a:spcAft>
              <a:buFont typeface="Arial" panose="020B0604020202020204" pitchFamily="34" charset="0"/>
              <a:buChar char="•"/>
            </a:pPr>
            <a:r>
              <a:rPr lang="en-US" sz="1400">
                <a:latin typeface="Bahnschrift"/>
              </a:rPr>
              <a:t>Robot player response</a:t>
            </a:r>
          </a:p>
          <a:p>
            <a:pPr marL="800100" lvl="3" indent="-228600">
              <a:lnSpc>
                <a:spcPct val="90000"/>
              </a:lnSpc>
              <a:spcAft>
                <a:spcPts val="600"/>
              </a:spcAft>
              <a:buFont typeface="Arial" panose="020B0604020202020204" pitchFamily="34" charset="0"/>
              <a:buChar char="•"/>
            </a:pPr>
            <a:r>
              <a:rPr lang="en-US" sz="1400">
                <a:latin typeface="Bahnschrift"/>
              </a:rPr>
              <a:t>Correctly follow commands</a:t>
            </a:r>
          </a:p>
          <a:p>
            <a:pPr marL="800100" lvl="3" indent="-228600">
              <a:lnSpc>
                <a:spcPct val="90000"/>
              </a:lnSpc>
              <a:spcAft>
                <a:spcPts val="600"/>
              </a:spcAft>
              <a:buFont typeface="Arial" panose="020B0604020202020204" pitchFamily="34" charset="0"/>
              <a:buChar char="•"/>
            </a:pPr>
            <a:r>
              <a:rPr lang="en-US" sz="1400">
                <a:latin typeface="Bahnschrift"/>
              </a:rPr>
              <a:t>Motor Power Switch</a:t>
            </a:r>
          </a:p>
          <a:p>
            <a:pPr marL="342900" lvl="2" indent="-228600">
              <a:lnSpc>
                <a:spcPct val="90000"/>
              </a:lnSpc>
              <a:spcAft>
                <a:spcPts val="600"/>
              </a:spcAft>
              <a:buFont typeface="Arial" panose="020B0604020202020204" pitchFamily="34" charset="0"/>
              <a:buChar char="•"/>
            </a:pPr>
            <a:r>
              <a:rPr lang="en-US" sz="1400">
                <a:latin typeface="Bahnschrift"/>
              </a:rPr>
              <a:t>Power—Wall plug-in</a:t>
            </a:r>
          </a:p>
          <a:p>
            <a:pPr marL="342900" lvl="2" indent="-228600">
              <a:lnSpc>
                <a:spcPct val="90000"/>
              </a:lnSpc>
              <a:spcAft>
                <a:spcPts val="600"/>
              </a:spcAft>
              <a:buFont typeface="Arial" panose="020B0604020202020204" pitchFamily="34" charset="0"/>
              <a:buChar char="•"/>
            </a:pPr>
            <a:r>
              <a:rPr lang="en-US" sz="1400">
                <a:latin typeface="Bahnschrift"/>
              </a:rPr>
              <a:t>Modularity</a:t>
            </a:r>
            <a:endParaRPr lang="en-US" sz="1400">
              <a:latin typeface="Bahnschrift" panose="020B0502040204020203" pitchFamily="34" charset="0"/>
            </a:endParaRPr>
          </a:p>
          <a:p>
            <a:pPr marL="857250" lvl="2" indent="-228600">
              <a:lnSpc>
                <a:spcPct val="90000"/>
              </a:lnSpc>
              <a:spcAft>
                <a:spcPts val="600"/>
              </a:spcAft>
              <a:buFont typeface="Arial" panose="020B0604020202020204" pitchFamily="34" charset="0"/>
              <a:buChar char="•"/>
            </a:pPr>
            <a:endParaRPr lang="en-US" sz="900">
              <a:latin typeface="Bahnschrift" panose="020B0502040204020203" pitchFamily="34" charset="0"/>
            </a:endParaRPr>
          </a:p>
        </p:txBody>
      </p:sp>
      <p:pic>
        <p:nvPicPr>
          <p:cNvPr id="9" name="Picture 2" descr="Diagram&#10;&#10;Description automatically generated">
            <a:extLst>
              <a:ext uri="{FF2B5EF4-FFF2-40B4-BE49-F238E27FC236}">
                <a16:creationId xmlns:a16="http://schemas.microsoft.com/office/drawing/2014/main" id="{C3CACF9E-5384-464B-80B4-438934A58D3C}"/>
              </a:ext>
            </a:extLst>
          </p:cNvPr>
          <p:cNvPicPr>
            <a:picLocks noChangeAspect="1"/>
          </p:cNvPicPr>
          <p:nvPr/>
        </p:nvPicPr>
        <p:blipFill rotWithShape="1">
          <a:blip r:embed="rId3"/>
          <a:srcRect r="21860"/>
          <a:stretch/>
        </p:blipFill>
        <p:spPr>
          <a:xfrm>
            <a:off x="5124450" y="634382"/>
            <a:ext cx="6657213" cy="5495162"/>
          </a:xfrm>
          <a:prstGeom prst="rect">
            <a:avLst/>
          </a:prstGeom>
        </p:spPr>
      </p:pic>
      <p:sp>
        <p:nvSpPr>
          <p:cNvPr id="2" name="Slide Number Placeholder 1">
            <a:extLst>
              <a:ext uri="{FF2B5EF4-FFF2-40B4-BE49-F238E27FC236}">
                <a16:creationId xmlns:a16="http://schemas.microsoft.com/office/drawing/2014/main" id="{09B26C9A-185C-4627-B988-2A75DB609E98}"/>
              </a:ext>
            </a:extLst>
          </p:cNvPr>
          <p:cNvSpPr>
            <a:spLocks noGrp="1"/>
          </p:cNvSpPr>
          <p:nvPr>
            <p:ph type="sldNum" sz="quarter" idx="12"/>
          </p:nvPr>
        </p:nvSpPr>
        <p:spPr/>
        <p:txBody>
          <a:bodyPr/>
          <a:lstStyle/>
          <a:p>
            <a:fld id="{8A69B41D-D4B6-FD40-8C8E-00FA62457801}" type="slidenum">
              <a:rPr lang="en-US" smtClean="0"/>
              <a:t>6</a:t>
            </a:fld>
            <a:endParaRPr lang="en-US"/>
          </a:p>
        </p:txBody>
      </p:sp>
    </p:spTree>
    <p:extLst>
      <p:ext uri="{BB962C8B-B14F-4D97-AF65-F5344CB8AC3E}">
        <p14:creationId xmlns:p14="http://schemas.microsoft.com/office/powerpoint/2010/main" val="3484872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7">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4B7E921-4FB7-284B-9679-627B0D7126F5}"/>
              </a:ext>
            </a:extLst>
          </p:cNvPr>
          <p:cNvSpPr txBox="1"/>
          <p:nvPr/>
        </p:nvSpPr>
        <p:spPr>
          <a:xfrm>
            <a:off x="411480" y="1109207"/>
            <a:ext cx="4443154" cy="1087819"/>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3000" b="1" kern="1200">
                <a:latin typeface="Bahnschrift"/>
                <a:ea typeface="+mj-ea"/>
                <a:cs typeface="+mj-cs"/>
              </a:rPr>
              <a:t>ENVIRONMENTAL HEALTH AND SAFETY CONCERNS</a:t>
            </a:r>
          </a:p>
        </p:txBody>
      </p:sp>
      <p:sp>
        <p:nvSpPr>
          <p:cNvPr id="25" name="Rectangle 19">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1">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TextBox 5">
            <a:extLst>
              <a:ext uri="{FF2B5EF4-FFF2-40B4-BE49-F238E27FC236}">
                <a16:creationId xmlns:a16="http://schemas.microsoft.com/office/drawing/2014/main" id="{A87927AC-8429-D242-9F31-193EE99C1A6C}"/>
              </a:ext>
            </a:extLst>
          </p:cNvPr>
          <p:cNvSpPr txBox="1"/>
          <p:nvPr/>
        </p:nvSpPr>
        <p:spPr>
          <a:xfrm>
            <a:off x="317354" y="2412051"/>
            <a:ext cx="5641571" cy="3492868"/>
          </a:xfrm>
          <a:prstGeom prst="rect">
            <a:avLst/>
          </a:prstGeom>
        </p:spPr>
        <p:txBody>
          <a:bodyPr vert="horz" lIns="91440" tIns="45720" rIns="91440" bIns="45720" rtlCol="0" anchor="t">
            <a:noAutofit/>
          </a:bodyPr>
          <a:lstStyle/>
          <a:p>
            <a:pPr>
              <a:lnSpc>
                <a:spcPct val="90000"/>
              </a:lnSpc>
              <a:spcAft>
                <a:spcPts val="600"/>
              </a:spcAft>
            </a:pPr>
            <a:r>
              <a:rPr lang="en-US" sz="1400" dirty="0">
                <a:latin typeface="Bahnschrift"/>
              </a:rPr>
              <a:t>Safety Concerns:</a:t>
            </a:r>
          </a:p>
          <a:p>
            <a:pPr marL="285750" indent="-228600">
              <a:lnSpc>
                <a:spcPct val="90000"/>
              </a:lnSpc>
              <a:spcAft>
                <a:spcPts val="600"/>
              </a:spcAft>
              <a:buFont typeface="Arial" panose="020B0604020202020204" pitchFamily="34" charset="0"/>
              <a:buChar char="•"/>
            </a:pPr>
            <a:r>
              <a:rPr lang="en-US" sz="1400" dirty="0">
                <a:latin typeface="Bahnschrift"/>
              </a:rPr>
              <a:t>Impact Hazard from fast-moving rods</a:t>
            </a:r>
          </a:p>
          <a:p>
            <a:pPr marL="285750" indent="-228600">
              <a:lnSpc>
                <a:spcPct val="90000"/>
              </a:lnSpc>
              <a:spcAft>
                <a:spcPts val="600"/>
              </a:spcAft>
              <a:buFont typeface="Arial" panose="020B0604020202020204" pitchFamily="34" charset="0"/>
              <a:buChar char="•"/>
            </a:pPr>
            <a:r>
              <a:rPr lang="en-US" sz="1400" dirty="0">
                <a:latin typeface="Bahnschrift"/>
              </a:rPr>
              <a:t>Pinching Hazard between rod bumpers and the sidewall/possible fingers in unshielded motors </a:t>
            </a:r>
          </a:p>
          <a:p>
            <a:pPr>
              <a:lnSpc>
                <a:spcPct val="90000"/>
              </a:lnSpc>
              <a:spcAft>
                <a:spcPts val="600"/>
              </a:spcAft>
            </a:pPr>
            <a:r>
              <a:rPr lang="en-US" sz="1400" dirty="0">
                <a:latin typeface="Bahnschrift"/>
              </a:rPr>
              <a:t>Safety Strategies:</a:t>
            </a:r>
          </a:p>
          <a:p>
            <a:pPr marL="285750" indent="-228600">
              <a:lnSpc>
                <a:spcPct val="90000"/>
              </a:lnSpc>
              <a:spcAft>
                <a:spcPts val="600"/>
              </a:spcAft>
              <a:buFont typeface="Arial" panose="020B0604020202020204" pitchFamily="34" charset="0"/>
              <a:buChar char="•"/>
            </a:pPr>
            <a:r>
              <a:rPr lang="en-US" sz="1400" dirty="0">
                <a:latin typeface="Bahnschrift"/>
              </a:rPr>
              <a:t>Rod Covers</a:t>
            </a:r>
          </a:p>
          <a:p>
            <a:pPr marL="285750" indent="-228600">
              <a:lnSpc>
                <a:spcPct val="90000"/>
              </a:lnSpc>
              <a:spcAft>
                <a:spcPts val="600"/>
              </a:spcAft>
              <a:buFont typeface="Arial" panose="020B0604020202020204" pitchFamily="34" charset="0"/>
              <a:buChar char="•"/>
            </a:pPr>
            <a:r>
              <a:rPr lang="en-US" sz="1400" dirty="0">
                <a:latin typeface="Bahnschrift"/>
              </a:rPr>
              <a:t>Acrylic Panels</a:t>
            </a:r>
          </a:p>
          <a:p>
            <a:pPr marL="285750" indent="-228600">
              <a:lnSpc>
                <a:spcPct val="90000"/>
              </a:lnSpc>
              <a:spcAft>
                <a:spcPts val="600"/>
              </a:spcAft>
              <a:buFont typeface="Arial" panose="020B0604020202020204" pitchFamily="34" charset="0"/>
              <a:buChar char="•"/>
            </a:pPr>
            <a:r>
              <a:rPr lang="en-US" sz="1400" dirty="0">
                <a:latin typeface="Bahnschrift"/>
              </a:rPr>
              <a:t>Emergency Stop</a:t>
            </a:r>
          </a:p>
          <a:p>
            <a:pPr>
              <a:lnSpc>
                <a:spcPct val="90000"/>
              </a:lnSpc>
              <a:spcAft>
                <a:spcPts val="600"/>
              </a:spcAft>
            </a:pPr>
            <a:r>
              <a:rPr lang="en-US" sz="1400" dirty="0">
                <a:latin typeface="Bahnschrift"/>
              </a:rPr>
              <a:t>Fabrication Safety:</a:t>
            </a:r>
          </a:p>
          <a:p>
            <a:pPr marL="342900" indent="-228600">
              <a:lnSpc>
                <a:spcPct val="90000"/>
              </a:lnSpc>
              <a:spcAft>
                <a:spcPts val="600"/>
              </a:spcAft>
              <a:buFont typeface="Arial" panose="020B0604020202020204" pitchFamily="34" charset="0"/>
              <a:buChar char="•"/>
            </a:pPr>
            <a:r>
              <a:rPr lang="en-US" sz="1400" dirty="0">
                <a:latin typeface="Bahnschrift"/>
              </a:rPr>
              <a:t>Proper PPE</a:t>
            </a:r>
          </a:p>
          <a:p>
            <a:pPr marL="342900" indent="-228600">
              <a:lnSpc>
                <a:spcPct val="90000"/>
              </a:lnSpc>
              <a:spcAft>
                <a:spcPts val="600"/>
              </a:spcAft>
              <a:buFont typeface="Arial" panose="020B0604020202020204" pitchFamily="34" charset="0"/>
              <a:buChar char="•"/>
            </a:pPr>
            <a:r>
              <a:rPr lang="en-US" sz="1400" dirty="0">
                <a:latin typeface="Bahnschrift"/>
              </a:rPr>
              <a:t>Follow Machine Shop guidelines/ask questions if unsure</a:t>
            </a:r>
          </a:p>
          <a:p>
            <a:pPr>
              <a:lnSpc>
                <a:spcPct val="90000"/>
              </a:lnSpc>
              <a:spcAft>
                <a:spcPts val="600"/>
              </a:spcAft>
            </a:pPr>
            <a:r>
              <a:rPr lang="en-US" sz="1400" dirty="0">
                <a:latin typeface="Bahnschrift"/>
              </a:rPr>
              <a:t>Environmental Concerns:</a:t>
            </a:r>
          </a:p>
          <a:p>
            <a:pPr marL="285750" indent="-228600">
              <a:lnSpc>
                <a:spcPct val="90000"/>
              </a:lnSpc>
              <a:spcAft>
                <a:spcPts val="600"/>
              </a:spcAft>
              <a:buFont typeface="Arial" panose="020B0604020202020204" pitchFamily="34" charset="0"/>
              <a:buChar char="•"/>
            </a:pPr>
            <a:r>
              <a:rPr lang="en-US" sz="1400" dirty="0">
                <a:latin typeface="Bahnschrift"/>
              </a:rPr>
              <a:t>We will be using a lot of 3D printed parts and it is important to dispose of waste materials properly. </a:t>
            </a:r>
          </a:p>
          <a:p>
            <a:pPr marL="285750" indent="-228600">
              <a:lnSpc>
                <a:spcPct val="90000"/>
              </a:lnSpc>
              <a:spcAft>
                <a:spcPts val="600"/>
              </a:spcAft>
              <a:buFont typeface="Arial" panose="020B0604020202020204" pitchFamily="34" charset="0"/>
              <a:buChar char="•"/>
            </a:pPr>
            <a:r>
              <a:rPr lang="en-US" sz="1400" dirty="0">
                <a:latin typeface="Bahnschrift"/>
              </a:rPr>
              <a:t>We also want to minimize any additional waste from the fabrication of our other parts as well. </a:t>
            </a:r>
          </a:p>
        </p:txBody>
      </p:sp>
      <p:pic>
        <p:nvPicPr>
          <p:cNvPr id="4" name="Picture 6" descr="Diagram, engineering drawing&#10;&#10;Description automatically generated">
            <a:extLst>
              <a:ext uri="{FF2B5EF4-FFF2-40B4-BE49-F238E27FC236}">
                <a16:creationId xmlns:a16="http://schemas.microsoft.com/office/drawing/2014/main" id="{858ECD27-A094-4921-ACFF-387E6E574781}"/>
              </a:ext>
            </a:extLst>
          </p:cNvPr>
          <p:cNvPicPr>
            <a:picLocks noChangeAspect="1"/>
          </p:cNvPicPr>
          <p:nvPr/>
        </p:nvPicPr>
        <p:blipFill>
          <a:blip r:embed="rId3"/>
          <a:stretch>
            <a:fillRect/>
          </a:stretch>
        </p:blipFill>
        <p:spPr>
          <a:xfrm>
            <a:off x="6276278" y="696518"/>
            <a:ext cx="5679687" cy="5306988"/>
          </a:xfrm>
          <a:prstGeom prst="rect">
            <a:avLst/>
          </a:prstGeom>
        </p:spPr>
      </p:pic>
      <p:sp>
        <p:nvSpPr>
          <p:cNvPr id="2" name="Slide Number Placeholder 1">
            <a:extLst>
              <a:ext uri="{FF2B5EF4-FFF2-40B4-BE49-F238E27FC236}">
                <a16:creationId xmlns:a16="http://schemas.microsoft.com/office/drawing/2014/main" id="{9E112393-3D48-41C6-9EC8-C56EAD8FA707}"/>
              </a:ext>
            </a:extLst>
          </p:cNvPr>
          <p:cNvSpPr>
            <a:spLocks noGrp="1"/>
          </p:cNvSpPr>
          <p:nvPr>
            <p:ph type="sldNum" sz="quarter" idx="12"/>
          </p:nvPr>
        </p:nvSpPr>
        <p:spPr/>
        <p:txBody>
          <a:bodyPr/>
          <a:lstStyle/>
          <a:p>
            <a:fld id="{8A69B41D-D4B6-FD40-8C8E-00FA62457801}" type="slidenum">
              <a:rPr lang="en-US" smtClean="0"/>
              <a:t>7</a:t>
            </a:fld>
            <a:endParaRPr lang="en-US"/>
          </a:p>
        </p:txBody>
      </p:sp>
    </p:spTree>
    <p:extLst>
      <p:ext uri="{BB962C8B-B14F-4D97-AF65-F5344CB8AC3E}">
        <p14:creationId xmlns:p14="http://schemas.microsoft.com/office/powerpoint/2010/main" val="1304093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4B7E921-4FB7-284B-9679-627B0D7126F5}"/>
              </a:ext>
            </a:extLst>
          </p:cNvPr>
          <p:cNvSpPr txBox="1"/>
          <p:nvPr/>
        </p:nvSpPr>
        <p:spPr>
          <a:xfrm>
            <a:off x="411480" y="991443"/>
            <a:ext cx="4443154" cy="1087819"/>
          </a:xfrm>
          <a:prstGeom prst="rect">
            <a:avLst/>
          </a:prstGeom>
        </p:spPr>
        <p:txBody>
          <a:bodyPr vert="horz" lIns="91440" tIns="45720" rIns="91440" bIns="45720" rtlCol="0" anchor="b">
            <a:normAutofit fontScale="92500"/>
          </a:bodyPr>
          <a:lstStyle/>
          <a:p>
            <a:pPr>
              <a:lnSpc>
                <a:spcPct val="90000"/>
              </a:lnSpc>
              <a:spcBef>
                <a:spcPct val="0"/>
              </a:spcBef>
              <a:spcAft>
                <a:spcPts val="600"/>
              </a:spcAft>
            </a:pPr>
            <a:r>
              <a:rPr lang="en-US" sz="3400" b="1" kern="1200">
                <a:latin typeface="Bahnschrift"/>
                <a:ea typeface="+mj-ea"/>
                <a:cs typeface="+mj-cs"/>
              </a:rPr>
              <a:t>Global, Ethical, and Cultural Considerations</a:t>
            </a:r>
          </a:p>
        </p:txBody>
      </p:sp>
      <p:sp>
        <p:nvSpPr>
          <p:cNvPr id="139" name="Rectangle 138">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1" name="Rectangle 140">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TextBox 5">
            <a:extLst>
              <a:ext uri="{FF2B5EF4-FFF2-40B4-BE49-F238E27FC236}">
                <a16:creationId xmlns:a16="http://schemas.microsoft.com/office/drawing/2014/main" id="{A87927AC-8429-D242-9F31-193EE99C1A6C}"/>
              </a:ext>
            </a:extLst>
          </p:cNvPr>
          <p:cNvSpPr txBox="1"/>
          <p:nvPr/>
        </p:nvSpPr>
        <p:spPr>
          <a:xfrm>
            <a:off x="411479" y="2590936"/>
            <a:ext cx="5208270" cy="3628567"/>
          </a:xfrm>
          <a:prstGeom prst="rect">
            <a:avLst/>
          </a:prstGeom>
        </p:spPr>
        <p:txBody>
          <a:bodyPr vert="horz" lIns="91440" tIns="45720" rIns="91440" bIns="45720" rtlCol="0" anchor="t">
            <a:noAutofit/>
          </a:bodyPr>
          <a:lstStyle/>
          <a:p>
            <a:pPr marL="285750" indent="-285750">
              <a:lnSpc>
                <a:spcPct val="90000"/>
              </a:lnSpc>
              <a:spcAft>
                <a:spcPts val="600"/>
              </a:spcAft>
              <a:buFont typeface="Arial"/>
              <a:buChar char="•"/>
            </a:pPr>
            <a:r>
              <a:rPr lang="en-US" sz="1600">
                <a:latin typeface="Bahnschrift"/>
              </a:rPr>
              <a:t>Recreation is an important market because it allows people to blow off steam and be distracted from daily life for a bit. </a:t>
            </a:r>
            <a:endParaRPr lang="en-US" sz="1600"/>
          </a:p>
          <a:p>
            <a:pPr marL="285750" indent="-285750">
              <a:lnSpc>
                <a:spcPct val="90000"/>
              </a:lnSpc>
              <a:spcAft>
                <a:spcPts val="600"/>
              </a:spcAft>
              <a:buFont typeface="Arial"/>
              <a:buChar char="•"/>
            </a:pPr>
            <a:r>
              <a:rPr lang="en-US" sz="1600">
                <a:latin typeface="Bahnschrift"/>
              </a:rPr>
              <a:t>This table will allow people to play foosball by themselves without a partner</a:t>
            </a:r>
          </a:p>
          <a:p>
            <a:pPr marL="285750" indent="-285750">
              <a:lnSpc>
                <a:spcPct val="90000"/>
              </a:lnSpc>
              <a:spcAft>
                <a:spcPts val="600"/>
              </a:spcAft>
              <a:buFont typeface="Arial"/>
              <a:buChar char="•"/>
            </a:pPr>
            <a:r>
              <a:rPr lang="en-US" sz="1600">
                <a:latin typeface="Bahnschrift"/>
              </a:rPr>
              <a:t>This table could allow people to play with a partner over long distances if each person has a table. </a:t>
            </a:r>
            <a:endParaRPr lang="en-US" sz="1600">
              <a:latin typeface="Calibri" panose="020F0502020204030204"/>
              <a:cs typeface="Calibri" panose="020F0502020204030204"/>
            </a:endParaRPr>
          </a:p>
          <a:p>
            <a:pPr marL="285750" indent="-285750">
              <a:lnSpc>
                <a:spcPct val="90000"/>
              </a:lnSpc>
              <a:spcAft>
                <a:spcPts val="600"/>
              </a:spcAft>
              <a:buFont typeface="Arial"/>
              <a:buChar char="•"/>
            </a:pPr>
            <a:r>
              <a:rPr lang="en-US" sz="1600">
                <a:latin typeface="Bahnschrift"/>
              </a:rPr>
              <a:t>Possible Negative Outcomes</a:t>
            </a:r>
          </a:p>
          <a:p>
            <a:pPr marL="742950" lvl="1" indent="-285750">
              <a:lnSpc>
                <a:spcPct val="90000"/>
              </a:lnSpc>
              <a:spcAft>
                <a:spcPts val="600"/>
              </a:spcAft>
              <a:buFont typeface="Arial"/>
              <a:buChar char="•"/>
            </a:pPr>
            <a:r>
              <a:rPr lang="en-US" sz="1600">
                <a:latin typeface="Bahnschrift"/>
              </a:rPr>
              <a:t>Over competitiveness</a:t>
            </a:r>
          </a:p>
          <a:p>
            <a:pPr marL="742950" lvl="1" indent="-285750">
              <a:lnSpc>
                <a:spcPct val="90000"/>
              </a:lnSpc>
              <a:spcAft>
                <a:spcPts val="600"/>
              </a:spcAft>
              <a:buFont typeface="Arial"/>
              <a:buChar char="•"/>
            </a:pPr>
            <a:r>
              <a:rPr lang="en-US" sz="1600">
                <a:latin typeface="Bahnschrift"/>
              </a:rPr>
              <a:t>Engineering too well</a:t>
            </a:r>
          </a:p>
          <a:p>
            <a:pPr marL="285750" indent="-285750">
              <a:lnSpc>
                <a:spcPct val="90000"/>
              </a:lnSpc>
              <a:spcAft>
                <a:spcPts val="600"/>
              </a:spcAft>
              <a:buFont typeface="Arial"/>
              <a:buChar char="•"/>
            </a:pPr>
            <a:r>
              <a:rPr lang="en-US" sz="1600">
                <a:latin typeface="Bahnschrift"/>
              </a:rPr>
              <a:t>Project Stakeholders</a:t>
            </a:r>
          </a:p>
          <a:p>
            <a:pPr marL="742950" lvl="1" indent="-285750">
              <a:lnSpc>
                <a:spcPct val="90000"/>
              </a:lnSpc>
              <a:spcAft>
                <a:spcPts val="600"/>
              </a:spcAft>
              <a:buFont typeface="Arial"/>
              <a:buChar char="•"/>
            </a:pPr>
            <a:r>
              <a:rPr lang="en-US" sz="1600">
                <a:latin typeface="Bahnschrift"/>
              </a:rPr>
              <a:t>OSU CEAT</a:t>
            </a:r>
          </a:p>
          <a:p>
            <a:pPr marL="742950" lvl="1" indent="-285750">
              <a:lnSpc>
                <a:spcPct val="90000"/>
              </a:lnSpc>
              <a:spcAft>
                <a:spcPts val="600"/>
              </a:spcAft>
              <a:buFont typeface="Arial"/>
              <a:buChar char="•"/>
            </a:pPr>
            <a:r>
              <a:rPr lang="en-US" sz="1600">
                <a:latin typeface="Bahnschrift"/>
              </a:rPr>
              <a:t>Foosball Industry</a:t>
            </a:r>
          </a:p>
          <a:p>
            <a:pPr marL="742950" lvl="1" indent="-285750">
              <a:lnSpc>
                <a:spcPct val="90000"/>
              </a:lnSpc>
              <a:spcAft>
                <a:spcPts val="600"/>
              </a:spcAft>
              <a:buFont typeface="Arial"/>
              <a:buChar char="•"/>
            </a:pPr>
            <a:r>
              <a:rPr lang="en-US" sz="1600">
                <a:latin typeface="Bahnschrift"/>
              </a:rPr>
              <a:t>Mechatronics Hobbyists</a:t>
            </a:r>
            <a:endParaRPr lang="en-US" sz="1600">
              <a:cs typeface="Calibri" panose="020F0502020204030204"/>
            </a:endParaRPr>
          </a:p>
        </p:txBody>
      </p:sp>
      <p:pic>
        <p:nvPicPr>
          <p:cNvPr id="1028" name="Picture 4" descr="We Need To Talk About Sentient Robots">
            <a:extLst>
              <a:ext uri="{FF2B5EF4-FFF2-40B4-BE49-F238E27FC236}">
                <a16:creationId xmlns:a16="http://schemas.microsoft.com/office/drawing/2014/main" id="{523A4A86-DAAF-44A4-B690-D6AD42609C4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872480" y="1577537"/>
            <a:ext cx="5908040" cy="370292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E6153A95-6D3E-4576-9AE2-C3803473B2C4}"/>
              </a:ext>
            </a:extLst>
          </p:cNvPr>
          <p:cNvSpPr>
            <a:spLocks noGrp="1"/>
          </p:cNvSpPr>
          <p:nvPr>
            <p:ph type="sldNum" sz="quarter" idx="12"/>
          </p:nvPr>
        </p:nvSpPr>
        <p:spPr/>
        <p:txBody>
          <a:bodyPr/>
          <a:lstStyle/>
          <a:p>
            <a:fld id="{8A69B41D-D4B6-FD40-8C8E-00FA62457801}" type="slidenum">
              <a:rPr lang="en-US" smtClean="0"/>
              <a:t>8</a:t>
            </a:fld>
            <a:endParaRPr lang="en-US"/>
          </a:p>
        </p:txBody>
      </p:sp>
    </p:spTree>
    <p:extLst>
      <p:ext uri="{BB962C8B-B14F-4D97-AF65-F5344CB8AC3E}">
        <p14:creationId xmlns:p14="http://schemas.microsoft.com/office/powerpoint/2010/main" val="3245310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4B7E921-4FB7-284B-9679-627B0D7126F5}"/>
              </a:ext>
            </a:extLst>
          </p:cNvPr>
          <p:cNvSpPr txBox="1"/>
          <p:nvPr/>
        </p:nvSpPr>
        <p:spPr>
          <a:xfrm>
            <a:off x="841248" y="548640"/>
            <a:ext cx="3600860" cy="543153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000" b="1" kern="1200">
                <a:latin typeface="Bahnschrift"/>
                <a:ea typeface="+mj-ea"/>
                <a:cs typeface="+mj-cs"/>
              </a:rPr>
              <a:t>Engineering Principles</a:t>
            </a:r>
          </a:p>
        </p:txBody>
      </p:sp>
      <p:sp>
        <p:nvSpPr>
          <p:cNvPr id="13"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5725E84-9D2B-4E20-B506-AE6B47F76162}"/>
              </a:ext>
            </a:extLst>
          </p:cNvPr>
          <p:cNvSpPr txBox="1"/>
          <p:nvPr/>
        </p:nvSpPr>
        <p:spPr>
          <a:xfrm>
            <a:off x="5126418" y="552091"/>
            <a:ext cx="6224335" cy="5431536"/>
          </a:xfrm>
          <a:prstGeom prst="rect">
            <a:avLst/>
          </a:prstGeom>
        </p:spPr>
        <p:txBody>
          <a:bodyPr vert="horz" lIns="91440" tIns="45720" rIns="91440" bIns="45720" rtlCol="0" anchor="ctr">
            <a:normAutofit/>
          </a:bodyPr>
          <a:lstStyle/>
          <a:p>
            <a:pPr>
              <a:lnSpc>
                <a:spcPct val="90000"/>
              </a:lnSpc>
              <a:spcAft>
                <a:spcPts val="600"/>
              </a:spcAft>
            </a:pPr>
            <a:r>
              <a:rPr lang="en-US" sz="2200">
                <a:latin typeface="Bahnschrift"/>
              </a:rPr>
              <a:t>The principles listed below are things we've learned through the years and will apply to our design in order to complete the task at hand.</a:t>
            </a:r>
            <a:endParaRPr lang="en-US">
              <a:latin typeface="Bahnschrift"/>
            </a:endParaRPr>
          </a:p>
          <a:p>
            <a:pPr marL="1200150" lvl="2" indent="-228600">
              <a:lnSpc>
                <a:spcPct val="90000"/>
              </a:lnSpc>
              <a:spcAft>
                <a:spcPts val="600"/>
              </a:spcAft>
              <a:buFont typeface="Arial" panose="020B0604020202020204" pitchFamily="34" charset="0"/>
              <a:buChar char="•"/>
            </a:pPr>
            <a:r>
              <a:rPr lang="en-US" sz="2200">
                <a:latin typeface="Bahnschrift"/>
              </a:rPr>
              <a:t>Solidworks/CAD</a:t>
            </a:r>
          </a:p>
          <a:p>
            <a:pPr marL="1200150" lvl="2" indent="-228600">
              <a:lnSpc>
                <a:spcPct val="90000"/>
              </a:lnSpc>
              <a:spcAft>
                <a:spcPts val="600"/>
              </a:spcAft>
              <a:buFont typeface="Arial" panose="020B0604020202020204" pitchFamily="34" charset="0"/>
              <a:buChar char="•"/>
            </a:pPr>
            <a:r>
              <a:rPr lang="en-US" sz="2200">
                <a:latin typeface="Bahnschrift"/>
              </a:rPr>
              <a:t>Dynamics</a:t>
            </a:r>
          </a:p>
          <a:p>
            <a:pPr marL="1200150" lvl="2" indent="-228600">
              <a:lnSpc>
                <a:spcPct val="90000"/>
              </a:lnSpc>
              <a:spcAft>
                <a:spcPts val="600"/>
              </a:spcAft>
              <a:buFont typeface="Arial" panose="020B0604020202020204" pitchFamily="34" charset="0"/>
              <a:buChar char="•"/>
            </a:pPr>
            <a:r>
              <a:rPr lang="en-US" sz="2200">
                <a:latin typeface="Bahnschrift"/>
              </a:rPr>
              <a:t>Statics</a:t>
            </a:r>
          </a:p>
          <a:p>
            <a:pPr marL="1200150" lvl="2" indent="-228600">
              <a:lnSpc>
                <a:spcPct val="90000"/>
              </a:lnSpc>
              <a:spcAft>
                <a:spcPts val="600"/>
              </a:spcAft>
              <a:buFont typeface="Arial" panose="020B0604020202020204" pitchFamily="34" charset="0"/>
              <a:buChar char="•"/>
            </a:pPr>
            <a:r>
              <a:rPr lang="en-US" sz="2200">
                <a:latin typeface="Bahnschrift"/>
              </a:rPr>
              <a:t>FEA Analysis</a:t>
            </a:r>
          </a:p>
          <a:p>
            <a:pPr marL="1200150" lvl="2" indent="-228600">
              <a:lnSpc>
                <a:spcPct val="90000"/>
              </a:lnSpc>
              <a:spcAft>
                <a:spcPts val="600"/>
              </a:spcAft>
              <a:buFont typeface="Arial" panose="020B0604020202020204" pitchFamily="34" charset="0"/>
              <a:buChar char="•"/>
            </a:pPr>
            <a:r>
              <a:rPr lang="en-US" sz="2200">
                <a:latin typeface="Bahnschrift"/>
              </a:rPr>
              <a:t>Python</a:t>
            </a:r>
          </a:p>
          <a:p>
            <a:pPr marL="1200150" lvl="2" indent="-228600">
              <a:lnSpc>
                <a:spcPct val="90000"/>
              </a:lnSpc>
              <a:spcAft>
                <a:spcPts val="600"/>
              </a:spcAft>
              <a:buFont typeface="Arial" panose="020B0604020202020204" pitchFamily="34" charset="0"/>
              <a:buChar char="•"/>
            </a:pPr>
            <a:r>
              <a:rPr lang="en-US" sz="2200">
                <a:latin typeface="Bahnschrift"/>
              </a:rPr>
              <a:t>Circuits</a:t>
            </a:r>
          </a:p>
          <a:p>
            <a:pPr marL="1200150" lvl="2" indent="-228600">
              <a:lnSpc>
                <a:spcPct val="90000"/>
              </a:lnSpc>
              <a:spcAft>
                <a:spcPts val="600"/>
              </a:spcAft>
              <a:buFont typeface="Arial" panose="020B0604020202020204" pitchFamily="34" charset="0"/>
              <a:buChar char="•"/>
            </a:pPr>
            <a:r>
              <a:rPr lang="en-US" sz="2200">
                <a:latin typeface="Bahnschrift"/>
              </a:rPr>
              <a:t>Software Encapsulation</a:t>
            </a:r>
            <a:endParaRPr lang="en-US" sz="2200">
              <a:latin typeface="Bahnschrift"/>
              <a:cs typeface="Calibri"/>
            </a:endParaRPr>
          </a:p>
          <a:p>
            <a:pPr marL="1200150" lvl="2" indent="-228600">
              <a:lnSpc>
                <a:spcPct val="90000"/>
              </a:lnSpc>
              <a:spcAft>
                <a:spcPts val="600"/>
              </a:spcAft>
              <a:buFont typeface="Arial" panose="020B0604020202020204" pitchFamily="34" charset="0"/>
              <a:buChar char="•"/>
            </a:pPr>
            <a:r>
              <a:rPr lang="en-US" sz="2200">
                <a:latin typeface="Bahnschrift"/>
              </a:rPr>
              <a:t>Software Abstraction</a:t>
            </a:r>
            <a:endParaRPr lang="en-US" sz="2200">
              <a:latin typeface="Bahnschrift"/>
              <a:cs typeface="Calibri"/>
            </a:endParaRPr>
          </a:p>
          <a:p>
            <a:pPr marL="1200150" lvl="2" indent="-228600">
              <a:lnSpc>
                <a:spcPct val="90000"/>
              </a:lnSpc>
              <a:spcAft>
                <a:spcPts val="600"/>
              </a:spcAft>
              <a:buFont typeface="Arial" panose="020B0604020202020204" pitchFamily="34" charset="0"/>
              <a:buChar char="•"/>
            </a:pPr>
            <a:r>
              <a:rPr lang="en-US" sz="2200">
                <a:latin typeface="Bahnschrift"/>
              </a:rPr>
              <a:t>Software Modularity</a:t>
            </a:r>
            <a:endParaRPr lang="en-US" sz="2200">
              <a:latin typeface="Bahnschrift"/>
              <a:cs typeface="Calibri"/>
            </a:endParaRPr>
          </a:p>
          <a:p>
            <a:pPr marL="1200150" lvl="2" indent="-228600">
              <a:lnSpc>
                <a:spcPct val="90000"/>
              </a:lnSpc>
              <a:spcAft>
                <a:spcPts val="600"/>
              </a:spcAft>
              <a:buFont typeface="Arial" panose="020B0604020202020204" pitchFamily="34" charset="0"/>
              <a:buChar char="•"/>
            </a:pPr>
            <a:r>
              <a:rPr lang="en-US" sz="2200">
                <a:latin typeface="Bahnschrift"/>
              </a:rPr>
              <a:t>Extensive Documentation </a:t>
            </a:r>
            <a:endParaRPr lang="en-US" sz="2200">
              <a:latin typeface="Bahnschrift"/>
              <a:cs typeface="Calibri"/>
            </a:endParaRPr>
          </a:p>
        </p:txBody>
      </p:sp>
      <p:sp>
        <p:nvSpPr>
          <p:cNvPr id="3" name="Slide Number Placeholder 2">
            <a:extLst>
              <a:ext uri="{FF2B5EF4-FFF2-40B4-BE49-F238E27FC236}">
                <a16:creationId xmlns:a16="http://schemas.microsoft.com/office/drawing/2014/main" id="{6B4DDC53-0BF3-43DF-9113-B238B41DC0F1}"/>
              </a:ext>
            </a:extLst>
          </p:cNvPr>
          <p:cNvSpPr>
            <a:spLocks noGrp="1"/>
          </p:cNvSpPr>
          <p:nvPr>
            <p:ph type="sldNum" sz="quarter" idx="12"/>
          </p:nvPr>
        </p:nvSpPr>
        <p:spPr/>
        <p:txBody>
          <a:bodyPr/>
          <a:lstStyle/>
          <a:p>
            <a:fld id="{8A69B41D-D4B6-FD40-8C8E-00FA62457801}" type="slidenum">
              <a:rPr lang="en-US" smtClean="0"/>
              <a:t>9</a:t>
            </a:fld>
            <a:endParaRPr lang="en-US"/>
          </a:p>
        </p:txBody>
      </p:sp>
    </p:spTree>
    <p:extLst>
      <p:ext uri="{BB962C8B-B14F-4D97-AF65-F5344CB8AC3E}">
        <p14:creationId xmlns:p14="http://schemas.microsoft.com/office/powerpoint/2010/main" val="17790874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 Point Template 1" id="{DC2E022B-F182-4E39-A13D-45A362EFA4DF}" vid="{53AD3225-FFD0-40D4-87A2-48A923D2663C}"/>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C99F1EAF530C143BF1038D1935BFC47" ma:contentTypeVersion="11" ma:contentTypeDescription="Create a new document." ma:contentTypeScope="" ma:versionID="d0710069e615ec7bf4383989f240c5e4">
  <xsd:schema xmlns:xsd="http://www.w3.org/2001/XMLSchema" xmlns:xs="http://www.w3.org/2001/XMLSchema" xmlns:p="http://schemas.microsoft.com/office/2006/metadata/properties" xmlns:ns2="d523e370-559f-4bdb-b2c5-5e413b06a0cb" xmlns:ns3="e8c04f35-7c8d-47b3-be12-d28844dc8f4e" targetNamespace="http://schemas.microsoft.com/office/2006/metadata/properties" ma:root="true" ma:fieldsID="8b985a6fb5ca2eddf96c53374376fec3" ns2:_="" ns3:_="">
    <xsd:import namespace="d523e370-559f-4bdb-b2c5-5e413b06a0cb"/>
    <xsd:import namespace="e8c04f35-7c8d-47b3-be12-d28844dc8f4e"/>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LengthInSeconds"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23e370-559f-4bdb-b2c5-5e413b06a0c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8c04f35-7c8d-47b3-be12-d28844dc8f4e"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795401A-365A-40CD-8B7A-322FED6FEF85}">
  <ds:schemaRefs>
    <ds:schemaRef ds:uri="http://schemas.microsoft.com/sharepoint/v3/contenttype/forms"/>
  </ds:schemaRefs>
</ds:datastoreItem>
</file>

<file path=customXml/itemProps2.xml><?xml version="1.0" encoding="utf-8"?>
<ds:datastoreItem xmlns:ds="http://schemas.openxmlformats.org/officeDocument/2006/customXml" ds:itemID="{D472BF81-A90A-4C38-87DA-6921028D4B47}">
  <ds:schemaRefs>
    <ds:schemaRef ds:uri="d523e370-559f-4bdb-b2c5-5e413b06a0cb"/>
    <ds:schemaRef ds:uri="e8c04f35-7c8d-47b3-be12-d28844dc8f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C02654C-CC69-4C30-AA69-122A0E68DFF2}">
  <ds:schemaRefs>
    <ds:schemaRef ds:uri="d523e370-559f-4bdb-b2c5-5e413b06a0cb"/>
    <ds:schemaRef ds:uri="e8c04f35-7c8d-47b3-be12-d28844dc8f4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powerpoint-styling-1</Template>
  <TotalTime>0</TotalTime>
  <Words>3209</Words>
  <Application>Microsoft Office PowerPoint</Application>
  <PresentationFormat>Widescreen</PresentationFormat>
  <Paragraphs>478</Paragraphs>
  <Slides>54</Slides>
  <Notes>14</Notes>
  <HiddenSlides>0</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54</vt:i4>
      </vt:variant>
    </vt:vector>
  </HeadingPairs>
  <TitlesOfParts>
    <vt:vector size="63" baseType="lpstr">
      <vt:lpstr>Arial</vt:lpstr>
      <vt:lpstr>Avenir Next LT Pro</vt:lpstr>
      <vt:lpstr>Bahnschrift</vt:lpstr>
      <vt:lpstr>Calibri</vt:lpstr>
      <vt:lpstr>Calibri Light</vt:lpstr>
      <vt:lpstr>Cambria Math</vt:lpstr>
      <vt:lpstr>Segoe UI</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Mechanical Standards</vt:lpstr>
      <vt:lpstr>Electrical Standards</vt:lpstr>
      <vt:lpstr>Software and Communication Standards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vt:lpstr>
      <vt:lpstr>PowerPoint Presentation</vt:lpstr>
      <vt:lpstr>Goal Tracking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Rotational Motor Torque</vt:lpstr>
      <vt:lpstr>Linear Motor Torque</vt:lpstr>
      <vt:lpstr>Gear Tooth Strength Calculation</vt:lpstr>
      <vt:lpstr>Materials</vt:lpstr>
      <vt:lpstr>FEA Analysis of Arm Attachment</vt:lpstr>
      <vt:lpstr>Aluminum Rod Fatigue Calculation</vt:lpstr>
      <vt:lpstr>PowerPoint Presentation</vt:lpstr>
      <vt:lpstr>Future Tests</vt:lpstr>
      <vt:lpstr>PowerPoint Presentation</vt:lpstr>
      <vt:lpstr>Design Redundancy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Oklahoma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Little, Kaitlin Ruth</dc:creator>
  <cp:lastModifiedBy>Harris, Jonathan</cp:lastModifiedBy>
  <cp:revision>1</cp:revision>
  <dcterms:created xsi:type="dcterms:W3CDTF">2020-01-16T16:49:47Z</dcterms:created>
  <dcterms:modified xsi:type="dcterms:W3CDTF">2022-02-25T13:50:19Z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0x0101003C99F1EAF530C143BF1038D1935BFC47</vt:lpwstr>
  </property>
</Properties>
</file>